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2" r:id="rId2"/>
  </p:sldMasterIdLst>
  <p:notesMasterIdLst>
    <p:notesMasterId r:id="rId26"/>
  </p:notesMasterIdLst>
  <p:sldIdLst>
    <p:sldId id="256" r:id="rId3"/>
    <p:sldId id="284" r:id="rId4"/>
    <p:sldId id="271" r:id="rId5"/>
    <p:sldId id="302" r:id="rId6"/>
    <p:sldId id="300" r:id="rId7"/>
    <p:sldId id="291" r:id="rId8"/>
    <p:sldId id="290" r:id="rId9"/>
    <p:sldId id="289" r:id="rId10"/>
    <p:sldId id="288" r:id="rId11"/>
    <p:sldId id="287" r:id="rId12"/>
    <p:sldId id="309" r:id="rId13"/>
    <p:sldId id="311" r:id="rId14"/>
    <p:sldId id="305" r:id="rId15"/>
    <p:sldId id="308" r:id="rId16"/>
    <p:sldId id="306" r:id="rId17"/>
    <p:sldId id="307" r:id="rId18"/>
    <p:sldId id="294" r:id="rId19"/>
    <p:sldId id="295" r:id="rId20"/>
    <p:sldId id="297" r:id="rId21"/>
    <p:sldId id="296" r:id="rId22"/>
    <p:sldId id="299" r:id="rId23"/>
    <p:sldId id="273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88DDF-7733-2908-7F69-5918E1114C5B}" v="4" dt="2021-01-26T13:05:27.370"/>
    <p1510:client id="{22FE54A2-A413-4227-8161-F589E304558B}" v="8" dt="2021-02-07T16:18:37.281"/>
    <p1510:client id="{38AA62E0-837B-4602-8AAF-F7B1837B36D8}" v="216" dt="2021-01-15T23:43:45.110"/>
    <p1510:client id="{39A49AE8-AC4A-A4DB-E567-2409CF075927}" v="330" dt="2021-02-11T21:40:52.130"/>
    <p1510:client id="{42B3011B-54CB-78D8-93D4-47977BC22E80}" v="4" dt="2021-02-11T14:51:07.090"/>
    <p1510:client id="{4578195F-F889-EC77-9A92-C44664265E22}" v="11" dt="2021-02-07T12:54:07.200"/>
    <p1510:client id="{5DD55191-4179-BEBB-7D41-A88625ECAA70}" v="1414" dt="2021-02-07T02:42:03.052"/>
    <p1510:client id="{63F5DA33-A533-8901-8983-420C751B3DFD}" v="335" dt="2021-02-16T10:07:05.906"/>
    <p1510:client id="{80F78536-56EF-2C07-F601-6CFB97311671}" v="558" dt="2021-02-17T17:35:59.293"/>
    <p1510:client id="{AAB22D5F-C40E-D771-D4DD-4F9A791875A5}" v="13" dt="2021-02-13T09:37:53.704"/>
    <p1510:client id="{B1AAE01C-A448-8C61-3258-7FEE46C4D2DB}" v="63" dt="2021-01-25T01:41:57.483"/>
    <p1510:client id="{BAD62CC8-F53B-F216-8675-854CC502377A}" v="171" dt="2021-02-15T19:53:31.019"/>
    <p1510:client id="{BF0867CB-64CB-350A-318F-036D006941A4}" v="10" dt="2021-02-11T10:14:47.456"/>
    <p1510:client id="{C576038D-A1C4-3CEE-4B1F-5D0E509BDABB}" v="71" dt="2021-02-09T17:21:23.293"/>
    <p1510:client id="{CEB4C773-3C26-963A-CD6D-DBF06893FCEC}" v="76" dt="2021-02-16T10:16:22.289"/>
    <p1510:client id="{EA7E744C-3FFA-0938-E866-B619047E3B3E}" v="18" dt="2021-02-10T01:25:47.594"/>
    <p1510:client id="{EC916317-F1B1-1294-E62B-7DC2C6E93013}" v="442" dt="2021-02-03T15:19:07.962"/>
    <p1510:client id="{FE0062C9-5C92-0B61-35B5-FC3BFCDECBDB}" v="58" dt="2021-02-07T17:59:41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2158CF-1C88-4BA0-94CD-DDF0D95365E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6E7DB7-5298-470D-B8B1-85574B885EFB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model= nlu</a:t>
          </a:r>
          <a:r>
            <a:rPr lang="en-US"/>
            <a:t>.load(</a:t>
          </a:r>
          <a:r>
            <a:rPr lang="en-US">
              <a:latin typeface="Calibri Light" panose="020F0302020204030204"/>
            </a:rPr>
            <a:t>model)</a:t>
          </a:r>
          <a:r>
            <a:rPr lang="en-US"/>
            <a:t> </a:t>
          </a:r>
        </a:p>
      </dgm:t>
    </dgm:pt>
    <dgm:pt modelId="{CC25585E-2920-4C5F-977F-B4C40AE138C0}" type="parTrans" cxnId="{1086A53A-AACA-468C-A054-D616DB3581E9}">
      <dgm:prSet/>
      <dgm:spPr/>
      <dgm:t>
        <a:bodyPr/>
        <a:lstStyle/>
        <a:p>
          <a:endParaRPr lang="en-US"/>
        </a:p>
      </dgm:t>
    </dgm:pt>
    <dgm:pt modelId="{A4A4B8D0-7160-4252-AA34-EAC05FC4CE91}" type="sibTrans" cxnId="{1086A53A-AACA-468C-A054-D616DB3581E9}">
      <dgm:prSet/>
      <dgm:spPr/>
      <dgm:t>
        <a:bodyPr/>
        <a:lstStyle/>
        <a:p>
          <a:endParaRPr lang="en-US"/>
        </a:p>
      </dgm:t>
    </dgm:pt>
    <dgm:pt modelId="{77DD9E88-BCD1-4D38-81FD-3E8954BBC583}">
      <dgm:prSet/>
      <dgm:spPr/>
      <dgm:t>
        <a:bodyPr/>
        <a:lstStyle/>
        <a:p>
          <a:r>
            <a:rPr lang="en-US"/>
            <a:t>Returns a nlu pipeline object</a:t>
          </a:r>
        </a:p>
      </dgm:t>
    </dgm:pt>
    <dgm:pt modelId="{24AA13CC-BCC9-48BD-90D3-14287BB98F7E}" type="parTrans" cxnId="{A8D71501-E3C3-4B3C-9928-2AF67A7B2E6F}">
      <dgm:prSet/>
      <dgm:spPr/>
      <dgm:t>
        <a:bodyPr/>
        <a:lstStyle/>
        <a:p>
          <a:endParaRPr lang="en-US"/>
        </a:p>
      </dgm:t>
    </dgm:pt>
    <dgm:pt modelId="{6F24F901-DE5D-45B2-83F3-81EFC78C08BD}" type="sibTrans" cxnId="{A8D71501-E3C3-4B3C-9928-2AF67A7B2E6F}">
      <dgm:prSet/>
      <dgm:spPr/>
      <dgm:t>
        <a:bodyPr/>
        <a:lstStyle/>
        <a:p>
          <a:endParaRPr lang="en-US"/>
        </a:p>
      </dgm:t>
    </dgm:pt>
    <dgm:pt modelId="{A37E0442-E547-46D1-A3B9-E8C6FA2B41D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model.</a:t>
          </a:r>
          <a:r>
            <a:rPr lang="en-US"/>
            <a:t>predict(</a:t>
          </a:r>
          <a:r>
            <a:rPr lang="en-US">
              <a:latin typeface="Calibri Light" panose="020F0302020204030204"/>
            </a:rPr>
            <a:t>data)</a:t>
          </a:r>
          <a:endParaRPr lang="en-US"/>
        </a:p>
      </dgm:t>
    </dgm:pt>
    <dgm:pt modelId="{B8606004-2D60-4934-B6BE-18591157C4A7}" type="parTrans" cxnId="{FD4E54BF-69FB-490A-81BA-10A21A395350}">
      <dgm:prSet/>
      <dgm:spPr/>
      <dgm:t>
        <a:bodyPr/>
        <a:lstStyle/>
        <a:p>
          <a:endParaRPr lang="en-US"/>
        </a:p>
      </dgm:t>
    </dgm:pt>
    <dgm:pt modelId="{36D0C31F-1F96-455F-A8DD-8E3849DF9787}" type="sibTrans" cxnId="{FD4E54BF-69FB-490A-81BA-10A21A395350}">
      <dgm:prSet/>
      <dgm:spPr/>
      <dgm:t>
        <a:bodyPr/>
        <a:lstStyle/>
        <a:p>
          <a:endParaRPr lang="en-US"/>
        </a:p>
      </dgm:t>
    </dgm:pt>
    <dgm:pt modelId="{469D31A9-1B93-4BB8-AF3A-40115EEA6D8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Returns a pandas DF</a:t>
          </a:r>
        </a:p>
      </dgm:t>
    </dgm:pt>
    <dgm:pt modelId="{9B479489-07F4-4D99-A655-C93A73902A21}" type="parTrans" cxnId="{080679FC-BFB8-47B0-ACC7-6A8E2C03B6BE}">
      <dgm:prSet/>
      <dgm:spPr/>
    </dgm:pt>
    <dgm:pt modelId="{55F01DCC-56E6-42FD-A26E-0A1173B9686D}" type="sibTrans" cxnId="{080679FC-BFB8-47B0-ACC7-6A8E2C03B6BE}">
      <dgm:prSet/>
      <dgm:spPr/>
    </dgm:pt>
    <dgm:pt modelId="{C00ACCDB-76C6-4D83-AA9C-B2FE22CF98E4}" type="pres">
      <dgm:prSet presAssocID="{A62158CF-1C88-4BA0-94CD-DDF0D95365E4}" presName="linear" presStyleCnt="0">
        <dgm:presLayoutVars>
          <dgm:dir/>
          <dgm:animLvl val="lvl"/>
          <dgm:resizeHandles val="exact"/>
        </dgm:presLayoutVars>
      </dgm:prSet>
      <dgm:spPr/>
    </dgm:pt>
    <dgm:pt modelId="{BE52E14A-6CED-4CC0-8004-5EC37BCBC8EB}" type="pres">
      <dgm:prSet presAssocID="{AD6E7DB7-5298-470D-B8B1-85574B885EFB}" presName="parentLin" presStyleCnt="0"/>
      <dgm:spPr/>
    </dgm:pt>
    <dgm:pt modelId="{55EBACBA-519E-409B-B4C4-E0EFAE6B901C}" type="pres">
      <dgm:prSet presAssocID="{AD6E7DB7-5298-470D-B8B1-85574B885EFB}" presName="parentLeftMargin" presStyleLbl="node1" presStyleIdx="0" presStyleCnt="2"/>
      <dgm:spPr/>
    </dgm:pt>
    <dgm:pt modelId="{63334756-6434-44C7-8D76-714C29E3EF04}" type="pres">
      <dgm:prSet presAssocID="{AD6E7DB7-5298-470D-B8B1-85574B885E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FFAF92-F3B8-467C-8EF3-188BAF1F4C09}" type="pres">
      <dgm:prSet presAssocID="{AD6E7DB7-5298-470D-B8B1-85574B885EFB}" presName="negativeSpace" presStyleCnt="0"/>
      <dgm:spPr/>
    </dgm:pt>
    <dgm:pt modelId="{70271C5D-3D9B-494B-B92E-D815D1ECF6F5}" type="pres">
      <dgm:prSet presAssocID="{AD6E7DB7-5298-470D-B8B1-85574B885EFB}" presName="childText" presStyleLbl="conFgAcc1" presStyleIdx="0" presStyleCnt="2">
        <dgm:presLayoutVars>
          <dgm:bulletEnabled val="1"/>
        </dgm:presLayoutVars>
      </dgm:prSet>
      <dgm:spPr/>
    </dgm:pt>
    <dgm:pt modelId="{07C13D17-EB37-4DF8-8454-FA991A1F7139}" type="pres">
      <dgm:prSet presAssocID="{A4A4B8D0-7160-4252-AA34-EAC05FC4CE91}" presName="spaceBetweenRectangles" presStyleCnt="0"/>
      <dgm:spPr/>
    </dgm:pt>
    <dgm:pt modelId="{BE90A176-DFBD-41C8-BF96-B083160108A9}" type="pres">
      <dgm:prSet presAssocID="{A37E0442-E547-46D1-A3B9-E8C6FA2B41D5}" presName="parentLin" presStyleCnt="0"/>
      <dgm:spPr/>
    </dgm:pt>
    <dgm:pt modelId="{0F601A54-0639-4CE6-9F17-ACF37F963241}" type="pres">
      <dgm:prSet presAssocID="{A37E0442-E547-46D1-A3B9-E8C6FA2B41D5}" presName="parentLeftMargin" presStyleLbl="node1" presStyleIdx="0" presStyleCnt="2"/>
      <dgm:spPr/>
    </dgm:pt>
    <dgm:pt modelId="{E86C4C35-0730-4699-8CC8-BF3DF78F6C29}" type="pres">
      <dgm:prSet presAssocID="{A37E0442-E547-46D1-A3B9-E8C6FA2B41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A4CEBC4-8866-4741-A349-86AD3F7B14D5}" type="pres">
      <dgm:prSet presAssocID="{A37E0442-E547-46D1-A3B9-E8C6FA2B41D5}" presName="negativeSpace" presStyleCnt="0"/>
      <dgm:spPr/>
    </dgm:pt>
    <dgm:pt modelId="{C99EE778-D370-4793-AF75-73D0DB370F43}" type="pres">
      <dgm:prSet presAssocID="{A37E0442-E547-46D1-A3B9-E8C6FA2B41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8D71501-E3C3-4B3C-9928-2AF67A7B2E6F}" srcId="{AD6E7DB7-5298-470D-B8B1-85574B885EFB}" destId="{77DD9E88-BCD1-4D38-81FD-3E8954BBC583}" srcOrd="0" destOrd="0" parTransId="{24AA13CC-BCC9-48BD-90D3-14287BB98F7E}" sibTransId="{6F24F901-DE5D-45B2-83F3-81EFC78C08BD}"/>
    <dgm:cxn modelId="{A723E727-65FA-4457-8A34-8EFE3C9D7897}" type="presOf" srcId="{AD6E7DB7-5298-470D-B8B1-85574B885EFB}" destId="{55EBACBA-519E-409B-B4C4-E0EFAE6B901C}" srcOrd="0" destOrd="0" presId="urn:microsoft.com/office/officeart/2005/8/layout/list1"/>
    <dgm:cxn modelId="{D1AD232D-1E4D-45AC-8341-0A53D8BBC0FA}" type="presOf" srcId="{AD6E7DB7-5298-470D-B8B1-85574B885EFB}" destId="{63334756-6434-44C7-8D76-714C29E3EF04}" srcOrd="1" destOrd="0" presId="urn:microsoft.com/office/officeart/2005/8/layout/list1"/>
    <dgm:cxn modelId="{1086A53A-AACA-468C-A054-D616DB3581E9}" srcId="{A62158CF-1C88-4BA0-94CD-DDF0D95365E4}" destId="{AD6E7DB7-5298-470D-B8B1-85574B885EFB}" srcOrd="0" destOrd="0" parTransId="{CC25585E-2920-4C5F-977F-B4C40AE138C0}" sibTransId="{A4A4B8D0-7160-4252-AA34-EAC05FC4CE91}"/>
    <dgm:cxn modelId="{644B7B3C-47AE-489A-B006-FA70520645EB}" type="presOf" srcId="{77DD9E88-BCD1-4D38-81FD-3E8954BBC583}" destId="{70271C5D-3D9B-494B-B92E-D815D1ECF6F5}" srcOrd="0" destOrd="0" presId="urn:microsoft.com/office/officeart/2005/8/layout/list1"/>
    <dgm:cxn modelId="{829FD77A-6BAA-4C2B-90E9-B6478A9C42BC}" type="presOf" srcId="{A62158CF-1C88-4BA0-94CD-DDF0D95365E4}" destId="{C00ACCDB-76C6-4D83-AA9C-B2FE22CF98E4}" srcOrd="0" destOrd="0" presId="urn:microsoft.com/office/officeart/2005/8/layout/list1"/>
    <dgm:cxn modelId="{89BF8880-EC42-4DD8-A071-535E33EC3AAC}" type="presOf" srcId="{A37E0442-E547-46D1-A3B9-E8C6FA2B41D5}" destId="{E86C4C35-0730-4699-8CC8-BF3DF78F6C29}" srcOrd="1" destOrd="0" presId="urn:microsoft.com/office/officeart/2005/8/layout/list1"/>
    <dgm:cxn modelId="{E04C98B3-AA0A-4000-AE7C-CA5055FDC4D6}" type="presOf" srcId="{469D31A9-1B93-4BB8-AF3A-40115EEA6D89}" destId="{C99EE778-D370-4793-AF75-73D0DB370F43}" srcOrd="0" destOrd="0" presId="urn:microsoft.com/office/officeart/2005/8/layout/list1"/>
    <dgm:cxn modelId="{FD4E54BF-69FB-490A-81BA-10A21A395350}" srcId="{A62158CF-1C88-4BA0-94CD-DDF0D95365E4}" destId="{A37E0442-E547-46D1-A3B9-E8C6FA2B41D5}" srcOrd="1" destOrd="0" parTransId="{B8606004-2D60-4934-B6BE-18591157C4A7}" sibTransId="{36D0C31F-1F96-455F-A8DD-8E3849DF9787}"/>
    <dgm:cxn modelId="{65C2FBE7-906C-49C3-A135-92F8E0A36700}" type="presOf" srcId="{A37E0442-E547-46D1-A3B9-E8C6FA2B41D5}" destId="{0F601A54-0639-4CE6-9F17-ACF37F963241}" srcOrd="0" destOrd="0" presId="urn:microsoft.com/office/officeart/2005/8/layout/list1"/>
    <dgm:cxn modelId="{080679FC-BFB8-47B0-ACC7-6A8E2C03B6BE}" srcId="{A37E0442-E547-46D1-A3B9-E8C6FA2B41D5}" destId="{469D31A9-1B93-4BB8-AF3A-40115EEA6D89}" srcOrd="0" destOrd="0" parTransId="{9B479489-07F4-4D99-A655-C93A73902A21}" sibTransId="{55F01DCC-56E6-42FD-A26E-0A1173B9686D}"/>
    <dgm:cxn modelId="{FA3BE8FD-AC97-4AE1-9A4D-775658E7378E}" type="presParOf" srcId="{C00ACCDB-76C6-4D83-AA9C-B2FE22CF98E4}" destId="{BE52E14A-6CED-4CC0-8004-5EC37BCBC8EB}" srcOrd="0" destOrd="0" presId="urn:microsoft.com/office/officeart/2005/8/layout/list1"/>
    <dgm:cxn modelId="{19D06E80-C660-4A16-AA8B-FECAC4DDC888}" type="presParOf" srcId="{BE52E14A-6CED-4CC0-8004-5EC37BCBC8EB}" destId="{55EBACBA-519E-409B-B4C4-E0EFAE6B901C}" srcOrd="0" destOrd="0" presId="urn:microsoft.com/office/officeart/2005/8/layout/list1"/>
    <dgm:cxn modelId="{E3AB04C0-7993-4558-B8F0-A2B419DAD506}" type="presParOf" srcId="{BE52E14A-6CED-4CC0-8004-5EC37BCBC8EB}" destId="{63334756-6434-44C7-8D76-714C29E3EF04}" srcOrd="1" destOrd="0" presId="urn:microsoft.com/office/officeart/2005/8/layout/list1"/>
    <dgm:cxn modelId="{A4E335C0-EF0D-41A2-B3D1-2902CE5BD0EF}" type="presParOf" srcId="{C00ACCDB-76C6-4D83-AA9C-B2FE22CF98E4}" destId="{B9FFAF92-F3B8-467C-8EF3-188BAF1F4C09}" srcOrd="1" destOrd="0" presId="urn:microsoft.com/office/officeart/2005/8/layout/list1"/>
    <dgm:cxn modelId="{7CC7D53F-E769-4E18-B842-5DA15639D55A}" type="presParOf" srcId="{C00ACCDB-76C6-4D83-AA9C-B2FE22CF98E4}" destId="{70271C5D-3D9B-494B-B92E-D815D1ECF6F5}" srcOrd="2" destOrd="0" presId="urn:microsoft.com/office/officeart/2005/8/layout/list1"/>
    <dgm:cxn modelId="{C6280889-3431-430C-97D4-51B63945D7D6}" type="presParOf" srcId="{C00ACCDB-76C6-4D83-AA9C-B2FE22CF98E4}" destId="{07C13D17-EB37-4DF8-8454-FA991A1F7139}" srcOrd="3" destOrd="0" presId="urn:microsoft.com/office/officeart/2005/8/layout/list1"/>
    <dgm:cxn modelId="{4E446BFB-5874-44C8-8716-8FFEFEAE3DF1}" type="presParOf" srcId="{C00ACCDB-76C6-4D83-AA9C-B2FE22CF98E4}" destId="{BE90A176-DFBD-41C8-BF96-B083160108A9}" srcOrd="4" destOrd="0" presId="urn:microsoft.com/office/officeart/2005/8/layout/list1"/>
    <dgm:cxn modelId="{3E33BF36-D92B-4CC7-AC95-D11978667EDE}" type="presParOf" srcId="{BE90A176-DFBD-41C8-BF96-B083160108A9}" destId="{0F601A54-0639-4CE6-9F17-ACF37F963241}" srcOrd="0" destOrd="0" presId="urn:microsoft.com/office/officeart/2005/8/layout/list1"/>
    <dgm:cxn modelId="{500A89F8-98DF-4D95-9E63-80D9499B57DE}" type="presParOf" srcId="{BE90A176-DFBD-41C8-BF96-B083160108A9}" destId="{E86C4C35-0730-4699-8CC8-BF3DF78F6C29}" srcOrd="1" destOrd="0" presId="urn:microsoft.com/office/officeart/2005/8/layout/list1"/>
    <dgm:cxn modelId="{664B5805-BA52-4083-B083-18CFE486DBA1}" type="presParOf" srcId="{C00ACCDB-76C6-4D83-AA9C-B2FE22CF98E4}" destId="{BA4CEBC4-8866-4741-A349-86AD3F7B14D5}" srcOrd="5" destOrd="0" presId="urn:microsoft.com/office/officeart/2005/8/layout/list1"/>
    <dgm:cxn modelId="{A250B2EE-6778-4E22-B729-A88C25DBF677}" type="presParOf" srcId="{C00ACCDB-76C6-4D83-AA9C-B2FE22CF98E4}" destId="{C99EE778-D370-4793-AF75-73D0DB370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158CF-1C88-4BA0-94CD-DDF0D95365E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6E7DB7-5298-470D-B8B1-85574B885EFB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model = nlu</a:t>
          </a:r>
          <a:r>
            <a:rPr lang="en-US"/>
            <a:t>.load(</a:t>
          </a:r>
          <a:r>
            <a:rPr lang="en-US">
              <a:latin typeface="Calibri Light" panose="020F0302020204030204"/>
            </a:rPr>
            <a:t>'emotion')</a:t>
          </a:r>
          <a:r>
            <a:rPr lang="en-US"/>
            <a:t> </a:t>
          </a:r>
        </a:p>
      </dgm:t>
    </dgm:pt>
    <dgm:pt modelId="{CC25585E-2920-4C5F-977F-B4C40AE138C0}" type="parTrans" cxnId="{1086A53A-AACA-468C-A054-D616DB3581E9}">
      <dgm:prSet/>
      <dgm:spPr/>
      <dgm:t>
        <a:bodyPr/>
        <a:lstStyle/>
        <a:p>
          <a:endParaRPr lang="en-US"/>
        </a:p>
      </dgm:t>
    </dgm:pt>
    <dgm:pt modelId="{A4A4B8D0-7160-4252-AA34-EAC05FC4CE91}" type="sibTrans" cxnId="{1086A53A-AACA-468C-A054-D616DB3581E9}">
      <dgm:prSet/>
      <dgm:spPr/>
      <dgm:t>
        <a:bodyPr/>
        <a:lstStyle/>
        <a:p>
          <a:endParaRPr lang="en-US"/>
        </a:p>
      </dgm:t>
    </dgm:pt>
    <dgm:pt modelId="{77DD9E88-BCD1-4D38-81FD-3E8954BBC583}">
      <dgm:prSet/>
      <dgm:spPr/>
      <dgm:t>
        <a:bodyPr/>
        <a:lstStyle/>
        <a:p>
          <a:r>
            <a:rPr lang="en-US"/>
            <a:t>Returns a nlu pipeline object</a:t>
          </a:r>
        </a:p>
      </dgm:t>
    </dgm:pt>
    <dgm:pt modelId="{24AA13CC-BCC9-48BD-90D3-14287BB98F7E}" type="parTrans" cxnId="{A8D71501-E3C3-4B3C-9928-2AF67A7B2E6F}">
      <dgm:prSet/>
      <dgm:spPr/>
      <dgm:t>
        <a:bodyPr/>
        <a:lstStyle/>
        <a:p>
          <a:endParaRPr lang="en-US"/>
        </a:p>
      </dgm:t>
    </dgm:pt>
    <dgm:pt modelId="{6F24F901-DE5D-45B2-83F3-81EFC78C08BD}" type="sibTrans" cxnId="{A8D71501-E3C3-4B3C-9928-2AF67A7B2E6F}">
      <dgm:prSet/>
      <dgm:spPr/>
      <dgm:t>
        <a:bodyPr/>
        <a:lstStyle/>
        <a:p>
          <a:endParaRPr lang="en-US"/>
        </a:p>
      </dgm:t>
    </dgm:pt>
    <dgm:pt modelId="{A37E0442-E547-46D1-A3B9-E8C6FA2B41D5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model.</a:t>
          </a:r>
          <a:r>
            <a:rPr lang="en-US"/>
            <a:t>predict(</a:t>
          </a:r>
          <a:r>
            <a:rPr lang="en-US">
              <a:latin typeface="Calibri Light" panose="020F0302020204030204"/>
            </a:rPr>
            <a:t>'I love NLU!')</a:t>
          </a:r>
          <a:endParaRPr lang="en-US"/>
        </a:p>
      </dgm:t>
    </dgm:pt>
    <dgm:pt modelId="{B8606004-2D60-4934-B6BE-18591157C4A7}" type="parTrans" cxnId="{FD4E54BF-69FB-490A-81BA-10A21A395350}">
      <dgm:prSet/>
      <dgm:spPr/>
      <dgm:t>
        <a:bodyPr/>
        <a:lstStyle/>
        <a:p>
          <a:endParaRPr lang="en-US"/>
        </a:p>
      </dgm:t>
    </dgm:pt>
    <dgm:pt modelId="{36D0C31F-1F96-455F-A8DD-8E3849DF9787}" type="sibTrans" cxnId="{FD4E54BF-69FB-490A-81BA-10A21A395350}">
      <dgm:prSet/>
      <dgm:spPr/>
      <dgm:t>
        <a:bodyPr/>
        <a:lstStyle/>
        <a:p>
          <a:endParaRPr lang="en-US"/>
        </a:p>
      </dgm:t>
    </dgm:pt>
    <dgm:pt modelId="{469D31A9-1B93-4BB8-AF3A-40115EEA6D8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Returns a pandas DF</a:t>
          </a:r>
        </a:p>
      </dgm:t>
    </dgm:pt>
    <dgm:pt modelId="{9B479489-07F4-4D99-A655-C93A73902A21}" type="parTrans" cxnId="{080679FC-BFB8-47B0-ACC7-6A8E2C03B6BE}">
      <dgm:prSet/>
      <dgm:spPr/>
    </dgm:pt>
    <dgm:pt modelId="{55F01DCC-56E6-42FD-A26E-0A1173B9686D}" type="sibTrans" cxnId="{080679FC-BFB8-47B0-ACC7-6A8E2C03B6BE}">
      <dgm:prSet/>
      <dgm:spPr/>
    </dgm:pt>
    <dgm:pt modelId="{C00ACCDB-76C6-4D83-AA9C-B2FE22CF98E4}" type="pres">
      <dgm:prSet presAssocID="{A62158CF-1C88-4BA0-94CD-DDF0D95365E4}" presName="linear" presStyleCnt="0">
        <dgm:presLayoutVars>
          <dgm:dir/>
          <dgm:animLvl val="lvl"/>
          <dgm:resizeHandles val="exact"/>
        </dgm:presLayoutVars>
      </dgm:prSet>
      <dgm:spPr/>
    </dgm:pt>
    <dgm:pt modelId="{BE52E14A-6CED-4CC0-8004-5EC37BCBC8EB}" type="pres">
      <dgm:prSet presAssocID="{AD6E7DB7-5298-470D-B8B1-85574B885EFB}" presName="parentLin" presStyleCnt="0"/>
      <dgm:spPr/>
    </dgm:pt>
    <dgm:pt modelId="{55EBACBA-519E-409B-B4C4-E0EFAE6B901C}" type="pres">
      <dgm:prSet presAssocID="{AD6E7DB7-5298-470D-B8B1-85574B885EFB}" presName="parentLeftMargin" presStyleLbl="node1" presStyleIdx="0" presStyleCnt="2"/>
      <dgm:spPr/>
    </dgm:pt>
    <dgm:pt modelId="{63334756-6434-44C7-8D76-714C29E3EF04}" type="pres">
      <dgm:prSet presAssocID="{AD6E7DB7-5298-470D-B8B1-85574B885E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FFAF92-F3B8-467C-8EF3-188BAF1F4C09}" type="pres">
      <dgm:prSet presAssocID="{AD6E7DB7-5298-470D-B8B1-85574B885EFB}" presName="negativeSpace" presStyleCnt="0"/>
      <dgm:spPr/>
    </dgm:pt>
    <dgm:pt modelId="{70271C5D-3D9B-494B-B92E-D815D1ECF6F5}" type="pres">
      <dgm:prSet presAssocID="{AD6E7DB7-5298-470D-B8B1-85574B885EFB}" presName="childText" presStyleLbl="conFgAcc1" presStyleIdx="0" presStyleCnt="2">
        <dgm:presLayoutVars>
          <dgm:bulletEnabled val="1"/>
        </dgm:presLayoutVars>
      </dgm:prSet>
      <dgm:spPr/>
    </dgm:pt>
    <dgm:pt modelId="{07C13D17-EB37-4DF8-8454-FA991A1F7139}" type="pres">
      <dgm:prSet presAssocID="{A4A4B8D0-7160-4252-AA34-EAC05FC4CE91}" presName="spaceBetweenRectangles" presStyleCnt="0"/>
      <dgm:spPr/>
    </dgm:pt>
    <dgm:pt modelId="{BE90A176-DFBD-41C8-BF96-B083160108A9}" type="pres">
      <dgm:prSet presAssocID="{A37E0442-E547-46D1-A3B9-E8C6FA2B41D5}" presName="parentLin" presStyleCnt="0"/>
      <dgm:spPr/>
    </dgm:pt>
    <dgm:pt modelId="{0F601A54-0639-4CE6-9F17-ACF37F963241}" type="pres">
      <dgm:prSet presAssocID="{A37E0442-E547-46D1-A3B9-E8C6FA2B41D5}" presName="parentLeftMargin" presStyleLbl="node1" presStyleIdx="0" presStyleCnt="2"/>
      <dgm:spPr/>
    </dgm:pt>
    <dgm:pt modelId="{E86C4C35-0730-4699-8CC8-BF3DF78F6C29}" type="pres">
      <dgm:prSet presAssocID="{A37E0442-E547-46D1-A3B9-E8C6FA2B41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A4CEBC4-8866-4741-A349-86AD3F7B14D5}" type="pres">
      <dgm:prSet presAssocID="{A37E0442-E547-46D1-A3B9-E8C6FA2B41D5}" presName="negativeSpace" presStyleCnt="0"/>
      <dgm:spPr/>
    </dgm:pt>
    <dgm:pt modelId="{C99EE778-D370-4793-AF75-73D0DB370F43}" type="pres">
      <dgm:prSet presAssocID="{A37E0442-E547-46D1-A3B9-E8C6FA2B41D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8D71501-E3C3-4B3C-9928-2AF67A7B2E6F}" srcId="{AD6E7DB7-5298-470D-B8B1-85574B885EFB}" destId="{77DD9E88-BCD1-4D38-81FD-3E8954BBC583}" srcOrd="0" destOrd="0" parTransId="{24AA13CC-BCC9-48BD-90D3-14287BB98F7E}" sibTransId="{6F24F901-DE5D-45B2-83F3-81EFC78C08BD}"/>
    <dgm:cxn modelId="{A723E727-65FA-4457-8A34-8EFE3C9D7897}" type="presOf" srcId="{AD6E7DB7-5298-470D-B8B1-85574B885EFB}" destId="{55EBACBA-519E-409B-B4C4-E0EFAE6B901C}" srcOrd="0" destOrd="0" presId="urn:microsoft.com/office/officeart/2005/8/layout/list1"/>
    <dgm:cxn modelId="{D1AD232D-1E4D-45AC-8341-0A53D8BBC0FA}" type="presOf" srcId="{AD6E7DB7-5298-470D-B8B1-85574B885EFB}" destId="{63334756-6434-44C7-8D76-714C29E3EF04}" srcOrd="1" destOrd="0" presId="urn:microsoft.com/office/officeart/2005/8/layout/list1"/>
    <dgm:cxn modelId="{1086A53A-AACA-468C-A054-D616DB3581E9}" srcId="{A62158CF-1C88-4BA0-94CD-DDF0D95365E4}" destId="{AD6E7DB7-5298-470D-B8B1-85574B885EFB}" srcOrd="0" destOrd="0" parTransId="{CC25585E-2920-4C5F-977F-B4C40AE138C0}" sibTransId="{A4A4B8D0-7160-4252-AA34-EAC05FC4CE91}"/>
    <dgm:cxn modelId="{644B7B3C-47AE-489A-B006-FA70520645EB}" type="presOf" srcId="{77DD9E88-BCD1-4D38-81FD-3E8954BBC583}" destId="{70271C5D-3D9B-494B-B92E-D815D1ECF6F5}" srcOrd="0" destOrd="0" presId="urn:microsoft.com/office/officeart/2005/8/layout/list1"/>
    <dgm:cxn modelId="{829FD77A-6BAA-4C2B-90E9-B6478A9C42BC}" type="presOf" srcId="{A62158CF-1C88-4BA0-94CD-DDF0D95365E4}" destId="{C00ACCDB-76C6-4D83-AA9C-B2FE22CF98E4}" srcOrd="0" destOrd="0" presId="urn:microsoft.com/office/officeart/2005/8/layout/list1"/>
    <dgm:cxn modelId="{89BF8880-EC42-4DD8-A071-535E33EC3AAC}" type="presOf" srcId="{A37E0442-E547-46D1-A3B9-E8C6FA2B41D5}" destId="{E86C4C35-0730-4699-8CC8-BF3DF78F6C29}" srcOrd="1" destOrd="0" presId="urn:microsoft.com/office/officeart/2005/8/layout/list1"/>
    <dgm:cxn modelId="{E04C98B3-AA0A-4000-AE7C-CA5055FDC4D6}" type="presOf" srcId="{469D31A9-1B93-4BB8-AF3A-40115EEA6D89}" destId="{C99EE778-D370-4793-AF75-73D0DB370F43}" srcOrd="0" destOrd="0" presId="urn:microsoft.com/office/officeart/2005/8/layout/list1"/>
    <dgm:cxn modelId="{FD4E54BF-69FB-490A-81BA-10A21A395350}" srcId="{A62158CF-1C88-4BA0-94CD-DDF0D95365E4}" destId="{A37E0442-E547-46D1-A3B9-E8C6FA2B41D5}" srcOrd="1" destOrd="0" parTransId="{B8606004-2D60-4934-B6BE-18591157C4A7}" sibTransId="{36D0C31F-1F96-455F-A8DD-8E3849DF9787}"/>
    <dgm:cxn modelId="{65C2FBE7-906C-49C3-A135-92F8E0A36700}" type="presOf" srcId="{A37E0442-E547-46D1-A3B9-E8C6FA2B41D5}" destId="{0F601A54-0639-4CE6-9F17-ACF37F963241}" srcOrd="0" destOrd="0" presId="urn:microsoft.com/office/officeart/2005/8/layout/list1"/>
    <dgm:cxn modelId="{080679FC-BFB8-47B0-ACC7-6A8E2C03B6BE}" srcId="{A37E0442-E547-46D1-A3B9-E8C6FA2B41D5}" destId="{469D31A9-1B93-4BB8-AF3A-40115EEA6D89}" srcOrd="0" destOrd="0" parTransId="{9B479489-07F4-4D99-A655-C93A73902A21}" sibTransId="{55F01DCC-56E6-42FD-A26E-0A1173B9686D}"/>
    <dgm:cxn modelId="{FA3BE8FD-AC97-4AE1-9A4D-775658E7378E}" type="presParOf" srcId="{C00ACCDB-76C6-4D83-AA9C-B2FE22CF98E4}" destId="{BE52E14A-6CED-4CC0-8004-5EC37BCBC8EB}" srcOrd="0" destOrd="0" presId="urn:microsoft.com/office/officeart/2005/8/layout/list1"/>
    <dgm:cxn modelId="{19D06E80-C660-4A16-AA8B-FECAC4DDC888}" type="presParOf" srcId="{BE52E14A-6CED-4CC0-8004-5EC37BCBC8EB}" destId="{55EBACBA-519E-409B-B4C4-E0EFAE6B901C}" srcOrd="0" destOrd="0" presId="urn:microsoft.com/office/officeart/2005/8/layout/list1"/>
    <dgm:cxn modelId="{E3AB04C0-7993-4558-B8F0-A2B419DAD506}" type="presParOf" srcId="{BE52E14A-6CED-4CC0-8004-5EC37BCBC8EB}" destId="{63334756-6434-44C7-8D76-714C29E3EF04}" srcOrd="1" destOrd="0" presId="urn:microsoft.com/office/officeart/2005/8/layout/list1"/>
    <dgm:cxn modelId="{A4E335C0-EF0D-41A2-B3D1-2902CE5BD0EF}" type="presParOf" srcId="{C00ACCDB-76C6-4D83-AA9C-B2FE22CF98E4}" destId="{B9FFAF92-F3B8-467C-8EF3-188BAF1F4C09}" srcOrd="1" destOrd="0" presId="urn:microsoft.com/office/officeart/2005/8/layout/list1"/>
    <dgm:cxn modelId="{7CC7D53F-E769-4E18-B842-5DA15639D55A}" type="presParOf" srcId="{C00ACCDB-76C6-4D83-AA9C-B2FE22CF98E4}" destId="{70271C5D-3D9B-494B-B92E-D815D1ECF6F5}" srcOrd="2" destOrd="0" presId="urn:microsoft.com/office/officeart/2005/8/layout/list1"/>
    <dgm:cxn modelId="{C6280889-3431-430C-97D4-51B63945D7D6}" type="presParOf" srcId="{C00ACCDB-76C6-4D83-AA9C-B2FE22CF98E4}" destId="{07C13D17-EB37-4DF8-8454-FA991A1F7139}" srcOrd="3" destOrd="0" presId="urn:microsoft.com/office/officeart/2005/8/layout/list1"/>
    <dgm:cxn modelId="{4E446BFB-5874-44C8-8716-8FFEFEAE3DF1}" type="presParOf" srcId="{C00ACCDB-76C6-4D83-AA9C-B2FE22CF98E4}" destId="{BE90A176-DFBD-41C8-BF96-B083160108A9}" srcOrd="4" destOrd="0" presId="urn:microsoft.com/office/officeart/2005/8/layout/list1"/>
    <dgm:cxn modelId="{3E33BF36-D92B-4CC7-AC95-D11978667EDE}" type="presParOf" srcId="{BE90A176-DFBD-41C8-BF96-B083160108A9}" destId="{0F601A54-0639-4CE6-9F17-ACF37F963241}" srcOrd="0" destOrd="0" presId="urn:microsoft.com/office/officeart/2005/8/layout/list1"/>
    <dgm:cxn modelId="{500A89F8-98DF-4D95-9E63-80D9499B57DE}" type="presParOf" srcId="{BE90A176-DFBD-41C8-BF96-B083160108A9}" destId="{E86C4C35-0730-4699-8CC8-BF3DF78F6C29}" srcOrd="1" destOrd="0" presId="urn:microsoft.com/office/officeart/2005/8/layout/list1"/>
    <dgm:cxn modelId="{664B5805-BA52-4083-B083-18CFE486DBA1}" type="presParOf" srcId="{C00ACCDB-76C6-4D83-AA9C-B2FE22CF98E4}" destId="{BA4CEBC4-8866-4741-A349-86AD3F7B14D5}" srcOrd="5" destOrd="0" presId="urn:microsoft.com/office/officeart/2005/8/layout/list1"/>
    <dgm:cxn modelId="{A250B2EE-6778-4E22-B729-A88C25DBF677}" type="presParOf" srcId="{C00ACCDB-76C6-4D83-AA9C-B2FE22CF98E4}" destId="{C99EE778-D370-4793-AF75-73D0DB370F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840A05-5C57-4996-A033-7F32023577F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BDE61F-9DDD-478D-A283-A9F9DC73307C}">
      <dgm:prSet/>
      <dgm:spPr/>
      <dgm:t>
        <a:bodyPr/>
        <a:lstStyle/>
        <a:p>
          <a:r>
            <a:rPr lang="en-US" b="1" dirty="0">
              <a:latin typeface="Calibri Light" panose="020F0302020204030204"/>
            </a:rPr>
            <a:t>1000</a:t>
          </a:r>
          <a:r>
            <a:rPr lang="en-US" b="1" dirty="0"/>
            <a:t>+ </a:t>
          </a:r>
          <a:r>
            <a:rPr lang="en-US" dirty="0"/>
            <a:t>pre-trained models</a:t>
          </a:r>
          <a:endParaRPr lang="en-US" b="0" i="0" u="none" strike="noStrike" cap="none" baseline="0" noProof="0" dirty="0">
            <a:solidFill>
              <a:srgbClr val="010000"/>
            </a:solidFill>
            <a:latin typeface="Calibri Light" panose="020F0302020204030204"/>
            <a:cs typeface="Calibri Light" panose="020F0302020204030204"/>
          </a:endParaRPr>
        </a:p>
      </dgm:t>
    </dgm:pt>
    <dgm:pt modelId="{F647A7AB-8C1A-4402-B597-A56B8147C52F}" type="parTrans" cxnId="{ECD99652-CDBD-4BFB-B413-2F67804C4AE0}">
      <dgm:prSet/>
      <dgm:spPr/>
      <dgm:t>
        <a:bodyPr/>
        <a:lstStyle/>
        <a:p>
          <a:endParaRPr lang="en-US"/>
        </a:p>
      </dgm:t>
    </dgm:pt>
    <dgm:pt modelId="{5373DE47-6152-42E5-8ACD-4D4DD3A0D590}" type="sibTrans" cxnId="{ECD99652-CDBD-4BFB-B413-2F67804C4AE0}">
      <dgm:prSet/>
      <dgm:spPr/>
      <dgm:t>
        <a:bodyPr/>
        <a:lstStyle/>
        <a:p>
          <a:endParaRPr lang="en-US"/>
        </a:p>
      </dgm:t>
    </dgm:pt>
    <dgm:pt modelId="{FD557EF8-B711-47F5-AD78-915B4EDB8FFE}">
      <dgm:prSet/>
      <dgm:spPr/>
      <dgm:t>
        <a:bodyPr/>
        <a:lstStyle/>
        <a:p>
          <a:r>
            <a:rPr lang="en-US" b="1" dirty="0"/>
            <a:t>100+</a:t>
          </a:r>
          <a:r>
            <a:rPr lang="en-US" dirty="0"/>
            <a:t> of the latest NLP word embeddings ( BERT, ELMO, ALBERT, XLNET, GLOVE, BIOBERT, ELECTRA, COVIDBERT) and different variations of them</a:t>
          </a:r>
        </a:p>
      </dgm:t>
    </dgm:pt>
    <dgm:pt modelId="{90BCD7D8-52D4-4565-9AF3-016F1D6AFBB8}" type="parTrans" cxnId="{5BE4EA76-D23A-43A5-A70E-5BDF1565AA71}">
      <dgm:prSet/>
      <dgm:spPr/>
      <dgm:t>
        <a:bodyPr/>
        <a:lstStyle/>
        <a:p>
          <a:endParaRPr lang="en-US"/>
        </a:p>
      </dgm:t>
    </dgm:pt>
    <dgm:pt modelId="{B9377920-3310-4489-AB28-5C3C82D99056}" type="sibTrans" cxnId="{5BE4EA76-D23A-43A5-A70E-5BDF1565AA71}">
      <dgm:prSet/>
      <dgm:spPr/>
      <dgm:t>
        <a:bodyPr/>
        <a:lstStyle/>
        <a:p>
          <a:endParaRPr lang="en-US"/>
        </a:p>
      </dgm:t>
    </dgm:pt>
    <dgm:pt modelId="{372A6C9C-BFE3-4FE6-A654-EA6BE214A824}">
      <dgm:prSet/>
      <dgm:spPr/>
      <dgm:t>
        <a:bodyPr/>
        <a:lstStyle/>
        <a:p>
          <a:r>
            <a:rPr lang="en-US" b="1" dirty="0"/>
            <a:t>50+</a:t>
          </a:r>
          <a:r>
            <a:rPr lang="en-US" dirty="0"/>
            <a:t> of the latest NLP sentence embeddings ( BERT, ELECTRA, USE) and different variations of them</a:t>
          </a:r>
        </a:p>
      </dgm:t>
    </dgm:pt>
    <dgm:pt modelId="{F68D07F7-CF57-42ED-83E3-3EB5D963438C}" type="parTrans" cxnId="{54F3A935-7938-4498-A5C7-A64D23913871}">
      <dgm:prSet/>
      <dgm:spPr/>
      <dgm:t>
        <a:bodyPr/>
        <a:lstStyle/>
        <a:p>
          <a:endParaRPr lang="en-US"/>
        </a:p>
      </dgm:t>
    </dgm:pt>
    <dgm:pt modelId="{A8FA15A8-A73B-42F0-A440-19F94AE5E51E}" type="sibTrans" cxnId="{54F3A935-7938-4498-A5C7-A64D23913871}">
      <dgm:prSet/>
      <dgm:spPr/>
      <dgm:t>
        <a:bodyPr/>
        <a:lstStyle/>
        <a:p>
          <a:endParaRPr lang="en-US"/>
        </a:p>
      </dgm:t>
    </dgm:pt>
    <dgm:pt modelId="{079B4E11-E36C-48DF-AB96-122BEA141DC4}">
      <dgm:prSet/>
      <dgm:spPr/>
      <dgm:t>
        <a:bodyPr/>
        <a:lstStyle/>
        <a:p>
          <a:r>
            <a:rPr lang="en-US" dirty="0" err="1"/>
            <a:t>Multilingal</a:t>
          </a:r>
          <a:r>
            <a:rPr lang="en-US" dirty="0"/>
            <a:t> Sentence and Word embeddings</a:t>
          </a:r>
        </a:p>
      </dgm:t>
    </dgm:pt>
    <dgm:pt modelId="{CF5BF423-3A07-4212-8FD4-D63686DAF008}" type="parTrans" cxnId="{DFA5B983-7776-45C4-BA17-049FB250FA76}">
      <dgm:prSet/>
      <dgm:spPr/>
      <dgm:t>
        <a:bodyPr/>
        <a:lstStyle/>
        <a:p>
          <a:endParaRPr lang="en-US"/>
        </a:p>
      </dgm:t>
    </dgm:pt>
    <dgm:pt modelId="{C980A253-611E-427C-8C9D-1D37BB0764E2}" type="sibTrans" cxnId="{DFA5B983-7776-45C4-BA17-049FB250FA76}">
      <dgm:prSet/>
      <dgm:spPr/>
      <dgm:t>
        <a:bodyPr/>
        <a:lstStyle/>
        <a:p>
          <a:endParaRPr lang="en-US"/>
        </a:p>
      </dgm:t>
    </dgm:pt>
    <dgm:pt modelId="{383BD93D-5025-419E-B930-79EBFBAC809D}">
      <dgm:prSet/>
      <dgm:spPr/>
      <dgm:t>
        <a:bodyPr/>
        <a:lstStyle/>
        <a:p>
          <a:r>
            <a:rPr lang="en-US" b="1" dirty="0"/>
            <a:t>50+</a:t>
          </a:r>
          <a:r>
            <a:rPr lang="en-US" dirty="0"/>
            <a:t> Classifiers</a:t>
          </a:r>
        </a:p>
      </dgm:t>
    </dgm:pt>
    <dgm:pt modelId="{596988D6-EC6D-495C-BFFF-B9C6C59D1791}" type="parTrans" cxnId="{A87A2ED9-8556-4EF0-8213-5CB2A017DE21}">
      <dgm:prSet/>
      <dgm:spPr/>
      <dgm:t>
        <a:bodyPr/>
        <a:lstStyle/>
        <a:p>
          <a:endParaRPr lang="en-US"/>
        </a:p>
      </dgm:t>
    </dgm:pt>
    <dgm:pt modelId="{415C8F8E-D4AD-4296-A5A9-3E800730A19C}" type="sibTrans" cxnId="{A87A2ED9-8556-4EF0-8213-5CB2A017DE21}">
      <dgm:prSet/>
      <dgm:spPr/>
      <dgm:t>
        <a:bodyPr/>
        <a:lstStyle/>
        <a:p>
          <a:endParaRPr lang="en-US"/>
        </a:p>
      </dgm:t>
    </dgm:pt>
    <dgm:pt modelId="{05B6C58C-4CF2-4477-BEE3-1A498C3ED1C9}">
      <dgm:prSet/>
      <dgm:spPr/>
      <dgm:t>
        <a:bodyPr/>
        <a:lstStyle/>
        <a:p>
          <a:r>
            <a:rPr lang="en-US" b="1" dirty="0">
              <a:latin typeface="Calibri Light" panose="020F0302020204030204"/>
            </a:rPr>
            <a:t>200</a:t>
          </a:r>
          <a:r>
            <a:rPr lang="en-US" b="1" dirty="0"/>
            <a:t> + </a:t>
          </a:r>
          <a:r>
            <a:rPr lang="en-US" dirty="0"/>
            <a:t>Supported </a:t>
          </a:r>
          <a:r>
            <a:rPr lang="en-US" dirty="0">
              <a:latin typeface="Calibri Light" panose="020F0302020204030204"/>
            </a:rPr>
            <a:t>Languages</a:t>
          </a:r>
          <a:endParaRPr lang="en-US" dirty="0"/>
        </a:p>
      </dgm:t>
    </dgm:pt>
    <dgm:pt modelId="{85FBEC62-57AC-4B3D-925A-B19EFB85E673}" type="parTrans" cxnId="{AC7F28D5-3346-403B-A2EA-02054BB182CB}">
      <dgm:prSet/>
      <dgm:spPr/>
      <dgm:t>
        <a:bodyPr/>
        <a:lstStyle/>
        <a:p>
          <a:endParaRPr lang="en-US"/>
        </a:p>
      </dgm:t>
    </dgm:pt>
    <dgm:pt modelId="{BED77A05-C5A3-4CAB-99FB-684453BC37A4}" type="sibTrans" cxnId="{AC7F28D5-3346-403B-A2EA-02054BB182CB}">
      <dgm:prSet/>
      <dgm:spPr/>
      <dgm:t>
        <a:bodyPr/>
        <a:lstStyle/>
        <a:p>
          <a:endParaRPr lang="en-US"/>
        </a:p>
      </dgm:t>
    </dgm:pt>
    <dgm:pt modelId="{0E420484-7125-405F-80EB-19AEFB1C0C99}">
      <dgm:prSet/>
      <dgm:spPr/>
      <dgm:t>
        <a:bodyPr/>
        <a:lstStyle/>
        <a:p>
          <a:r>
            <a:rPr lang="en-US" dirty="0"/>
            <a:t>Labeled and Unlabeled Dependency parsing</a:t>
          </a:r>
        </a:p>
      </dgm:t>
    </dgm:pt>
    <dgm:pt modelId="{466C04F0-9B21-4E9D-99BB-D5B4E4000D76}" type="parTrans" cxnId="{0467C75F-F985-483E-B6A2-646EFE26F57B}">
      <dgm:prSet/>
      <dgm:spPr/>
      <dgm:t>
        <a:bodyPr/>
        <a:lstStyle/>
        <a:p>
          <a:endParaRPr lang="en-US"/>
        </a:p>
      </dgm:t>
    </dgm:pt>
    <dgm:pt modelId="{D23A7F10-646F-46AA-A8C4-A92CC1AB4932}" type="sibTrans" cxnId="{0467C75F-F985-483E-B6A2-646EFE26F57B}">
      <dgm:prSet/>
      <dgm:spPr/>
      <dgm:t>
        <a:bodyPr/>
        <a:lstStyle/>
        <a:p>
          <a:endParaRPr lang="en-US"/>
        </a:p>
      </dgm:t>
    </dgm:pt>
    <dgm:pt modelId="{94273871-4F85-4F1C-9613-2DCCE7E03552}">
      <dgm:prSet/>
      <dgm:spPr/>
      <dgm:t>
        <a:bodyPr/>
        <a:lstStyle/>
        <a:p>
          <a:r>
            <a:rPr lang="en-US" dirty="0"/>
            <a:t>Spell Checking</a:t>
          </a:r>
        </a:p>
      </dgm:t>
    </dgm:pt>
    <dgm:pt modelId="{8DEF0749-C6CF-49C1-9527-7B1521E550F1}" type="parTrans" cxnId="{5920DF3D-C39D-4FA1-A85E-8C3D3474BC84}">
      <dgm:prSet/>
      <dgm:spPr/>
      <dgm:t>
        <a:bodyPr/>
        <a:lstStyle/>
        <a:p>
          <a:endParaRPr lang="en-US"/>
        </a:p>
      </dgm:t>
    </dgm:pt>
    <dgm:pt modelId="{8D73722D-F779-4092-9F4D-0B520AA936D8}" type="sibTrans" cxnId="{5920DF3D-C39D-4FA1-A85E-8C3D3474BC84}">
      <dgm:prSet/>
      <dgm:spPr/>
      <dgm:t>
        <a:bodyPr/>
        <a:lstStyle/>
        <a:p>
          <a:endParaRPr lang="en-US"/>
        </a:p>
      </dgm:t>
    </dgm:pt>
    <dgm:pt modelId="{71227CE4-204E-429F-BE94-3E4418DC105A}">
      <dgm:prSet/>
      <dgm:spPr/>
      <dgm:t>
        <a:bodyPr/>
        <a:lstStyle/>
        <a:p>
          <a:r>
            <a:rPr lang="en-US" dirty="0"/>
            <a:t>Various text-preprocessing and cleaning methods</a:t>
          </a:r>
        </a:p>
      </dgm:t>
    </dgm:pt>
    <dgm:pt modelId="{B3F24C59-1D53-4FC6-A231-7F99BE406F91}" type="parTrans" cxnId="{80939D05-0AE8-4963-AFD6-B4EB122D7DEB}">
      <dgm:prSet/>
      <dgm:spPr/>
      <dgm:t>
        <a:bodyPr/>
        <a:lstStyle/>
        <a:p>
          <a:endParaRPr lang="en-US"/>
        </a:p>
      </dgm:t>
    </dgm:pt>
    <dgm:pt modelId="{6FE2311E-F2DC-4AA9-A73D-2338705BE512}" type="sibTrans" cxnId="{80939D05-0AE8-4963-AFD6-B4EB122D7DEB}">
      <dgm:prSet/>
      <dgm:spPr/>
      <dgm:t>
        <a:bodyPr/>
        <a:lstStyle/>
        <a:p>
          <a:endParaRPr lang="en-US"/>
        </a:p>
      </dgm:t>
    </dgm:pt>
    <dgm:pt modelId="{A079B13E-7DCB-4FC6-92FD-7B843DDB715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100% Open Source</a:t>
          </a:r>
        </a:p>
      </dgm:t>
    </dgm:pt>
    <dgm:pt modelId="{465AF66E-E899-41EF-9FF1-31390F39FEEB}" type="parTrans" cxnId="{6556DE34-C7DE-41CB-8795-A5C6430B0A81}">
      <dgm:prSet/>
      <dgm:spPr/>
    </dgm:pt>
    <dgm:pt modelId="{B4D2766F-5059-4C26-8563-64323848186D}" type="sibTrans" cxnId="{6556DE34-C7DE-41CB-8795-A5C6430B0A81}">
      <dgm:prSet/>
      <dgm:spPr/>
      <dgm:t>
        <a:bodyPr/>
        <a:lstStyle/>
        <a:p>
          <a:endParaRPr lang="en-US"/>
        </a:p>
      </dgm:t>
    </dgm:pt>
    <dgm:pt modelId="{2D6E1F6C-C05A-4A36-B234-CC747EAF9745}">
      <dgm:prSet phldr="0"/>
      <dgm:spPr/>
      <dgm:t>
        <a:bodyPr/>
        <a:lstStyle/>
        <a:p>
          <a:r>
            <a:rPr lang="en-US" dirty="0"/>
            <a:t>All in one line of code!</a:t>
          </a:r>
        </a:p>
      </dgm:t>
    </dgm:pt>
    <dgm:pt modelId="{187FBA92-5F64-41CD-A0D3-9F1FF873E097}" type="parTrans" cxnId="{ED0C99AC-095F-458D-8B3B-DE7365EDF7F8}">
      <dgm:prSet/>
      <dgm:spPr/>
    </dgm:pt>
    <dgm:pt modelId="{91273B1D-056F-4614-B75F-3930B654CC06}" type="sibTrans" cxnId="{ED0C99AC-095F-458D-8B3B-DE7365EDF7F8}">
      <dgm:prSet/>
      <dgm:spPr/>
      <dgm:t>
        <a:bodyPr/>
        <a:lstStyle/>
        <a:p>
          <a:endParaRPr lang="en-US"/>
        </a:p>
      </dgm:t>
    </dgm:pt>
    <dgm:pt modelId="{22CDA83A-43A5-4196-9B8B-4EB4B41D5B2E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Unsupervised Keyword Extraction with YAKE</a:t>
          </a:r>
        </a:p>
      </dgm:t>
    </dgm:pt>
    <dgm:pt modelId="{294688C8-5AFE-4746-A02D-8439CB8E1ABE}" type="parTrans" cxnId="{F29FBF5F-9C56-48B0-9334-B9B6B755C124}">
      <dgm:prSet/>
      <dgm:spPr/>
    </dgm:pt>
    <dgm:pt modelId="{F2A10947-ADCB-43AD-A40A-D95E251DA1FA}" type="sibTrans" cxnId="{F29FBF5F-9C56-48B0-9334-B9B6B755C124}">
      <dgm:prSet/>
      <dgm:spPr/>
      <dgm:t>
        <a:bodyPr/>
        <a:lstStyle/>
        <a:p>
          <a:endParaRPr lang="en-US"/>
        </a:p>
      </dgm:t>
    </dgm:pt>
    <dgm:pt modelId="{E9469F7B-A4C2-4E75-ACA2-4C517E01EF6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Summarize</a:t>
          </a:r>
        </a:p>
      </dgm:t>
    </dgm:pt>
    <dgm:pt modelId="{07F73436-727A-4489-944F-4FF2ABFA3358}" type="parTrans" cxnId="{22940CFC-5F67-465D-9733-48F04E56D52A}">
      <dgm:prSet/>
      <dgm:spPr/>
    </dgm:pt>
    <dgm:pt modelId="{D3663A66-8028-4396-B976-5C3BB056478E}" type="sibTrans" cxnId="{22940CFC-5F67-465D-9733-48F04E56D52A}">
      <dgm:prSet/>
      <dgm:spPr/>
      <dgm:t>
        <a:bodyPr/>
        <a:lstStyle/>
        <a:p>
          <a:endParaRPr lang="en-US"/>
        </a:p>
      </dgm:t>
    </dgm:pt>
    <dgm:pt modelId="{149CE5BF-1B6A-4C37-B92A-D75A4D02256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Answer questions</a:t>
          </a:r>
        </a:p>
      </dgm:t>
    </dgm:pt>
    <dgm:pt modelId="{C2FB8771-0645-473C-BD98-0AE845F37C22}" type="parTrans" cxnId="{8343D4D9-5459-4603-8EC0-0F1459A1357C}">
      <dgm:prSet/>
      <dgm:spPr/>
    </dgm:pt>
    <dgm:pt modelId="{8C928D40-CFF7-4C36-9E95-B5FE81685CDC}" type="sibTrans" cxnId="{8343D4D9-5459-4603-8EC0-0F1459A1357C}">
      <dgm:prSet/>
      <dgm:spPr/>
      <dgm:t>
        <a:bodyPr/>
        <a:lstStyle/>
        <a:p>
          <a:endParaRPr lang="en-US"/>
        </a:p>
      </dgm:t>
    </dgm:pt>
    <dgm:pt modelId="{6F4E3B28-F4DF-436A-9BBA-819B9E7BB6A4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SQUAD/GLUE/SUPERGLUE</a:t>
          </a:r>
        </a:p>
      </dgm:t>
    </dgm:pt>
    <dgm:pt modelId="{145B449B-1876-49C1-9009-3A5E8C51E1D3}" type="parTrans" cxnId="{4FE64BAF-A494-4114-A60A-508252792D2D}">
      <dgm:prSet/>
      <dgm:spPr/>
    </dgm:pt>
    <dgm:pt modelId="{90B0960A-CEBE-45F0-BE0E-D771E39E70CD}" type="sibTrans" cxnId="{4FE64BAF-A494-4114-A60A-508252792D2D}">
      <dgm:prSet/>
      <dgm:spPr/>
      <dgm:t>
        <a:bodyPr/>
        <a:lstStyle/>
        <a:p>
          <a:endParaRPr lang="en-US"/>
        </a:p>
      </dgm:t>
    </dgm:pt>
    <dgm:pt modelId="{1A20C09B-1FE8-4B55-B224-259167A75C3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Train Classifiers</a:t>
          </a:r>
        </a:p>
      </dgm:t>
    </dgm:pt>
    <dgm:pt modelId="{516BEB52-913D-4D10-83CD-CA15694DFA33}" type="parTrans" cxnId="{DBC3F8AE-F0BC-47B6-AEA9-8C46CFAD86F4}">
      <dgm:prSet/>
      <dgm:spPr/>
    </dgm:pt>
    <dgm:pt modelId="{B68FD90E-20F0-49E3-B6F6-3AD4B95748A5}" type="sibTrans" cxnId="{DBC3F8AE-F0BC-47B6-AEA9-8C46CFAD86F4}">
      <dgm:prSet/>
      <dgm:spPr/>
      <dgm:t>
        <a:bodyPr/>
        <a:lstStyle/>
        <a:p>
          <a:endParaRPr lang="en-US"/>
        </a:p>
      </dgm:t>
    </dgm:pt>
    <dgm:pt modelId="{83779D40-06F6-44B9-A66E-4695C1BDCD3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State of the art</a:t>
          </a:r>
        </a:p>
      </dgm:t>
    </dgm:pt>
    <dgm:pt modelId="{A9F51BC4-606E-4C11-B3CC-F9900F5F35DB}" type="parTrans" cxnId="{61874985-75BE-4B6F-8DCF-EBF3368330B8}">
      <dgm:prSet/>
      <dgm:spPr/>
    </dgm:pt>
    <dgm:pt modelId="{C9D5682C-5208-4924-B5FB-28A318916E6D}" type="sibTrans" cxnId="{61874985-75BE-4B6F-8DCF-EBF3368330B8}">
      <dgm:prSet/>
      <dgm:spPr/>
      <dgm:t>
        <a:bodyPr/>
        <a:lstStyle/>
        <a:p>
          <a:endParaRPr lang="en-US"/>
        </a:p>
      </dgm:t>
    </dgm:pt>
    <dgm:pt modelId="{9FF53CD6-A9F4-43B5-997D-B8C1C8032D41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Aspect NER</a:t>
          </a:r>
        </a:p>
      </dgm:t>
    </dgm:pt>
    <dgm:pt modelId="{845BFCA2-47D7-49BF-9BE8-5674C52F6B7A}" type="parTrans" cxnId="{7FF9B810-843F-4E15-B57F-A812FA66BC2E}">
      <dgm:prSet/>
      <dgm:spPr/>
    </dgm:pt>
    <dgm:pt modelId="{601DA441-DA9F-4323-ABD5-031833638A30}" type="sibTrans" cxnId="{7FF9B810-843F-4E15-B57F-A812FA66BC2E}">
      <dgm:prSet/>
      <dgm:spPr/>
      <dgm:t>
        <a:bodyPr/>
        <a:lstStyle/>
        <a:p>
          <a:endParaRPr lang="en-US"/>
        </a:p>
      </dgm:t>
    </dgm:pt>
    <dgm:pt modelId="{2737C1CE-929B-4BEC-A8ED-0B3DA41CF93F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Aspect Sentiment</a:t>
          </a:r>
        </a:p>
      </dgm:t>
    </dgm:pt>
    <dgm:pt modelId="{069FBA33-FA56-4782-B4EB-DB1DFA3E063C}" type="parTrans" cxnId="{61BBC817-9944-4767-85CB-2067407201B4}">
      <dgm:prSet/>
      <dgm:spPr/>
    </dgm:pt>
    <dgm:pt modelId="{A86990A9-54D2-486D-9A46-1ACFDAE75A47}" type="sibTrans" cxnId="{61BBC817-9944-4767-85CB-2067407201B4}">
      <dgm:prSet/>
      <dgm:spPr/>
      <dgm:t>
        <a:bodyPr/>
        <a:lstStyle/>
        <a:p>
          <a:endParaRPr lang="en-US"/>
        </a:p>
      </dgm:t>
    </dgm:pt>
    <dgm:pt modelId="{7B5621AC-D4EE-414D-B015-EFDFCC6FD63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Intent Classification</a:t>
          </a:r>
        </a:p>
      </dgm:t>
    </dgm:pt>
    <dgm:pt modelId="{2DB19AD2-F68B-4658-81E8-13E37B1F337F}" type="parTrans" cxnId="{96F8BC1B-AD30-47F6-A241-E8659768EDA6}">
      <dgm:prSet/>
      <dgm:spPr/>
    </dgm:pt>
    <dgm:pt modelId="{3F80382B-FFD5-464F-BF30-34A69C67D707}" type="sibTrans" cxnId="{96F8BC1B-AD30-47F6-A241-E8659768EDA6}">
      <dgm:prSet/>
      <dgm:spPr/>
      <dgm:t>
        <a:bodyPr/>
        <a:lstStyle/>
        <a:p>
          <a:endParaRPr lang="en-US"/>
        </a:p>
      </dgm:t>
    </dgm:pt>
    <dgm:pt modelId="{92977B33-7403-4EFF-A00E-B807502A582C}" type="pres">
      <dgm:prSet presAssocID="{71840A05-5C57-4996-A033-7F32023577FD}" presName="diagram" presStyleCnt="0">
        <dgm:presLayoutVars>
          <dgm:dir/>
          <dgm:resizeHandles val="exact"/>
        </dgm:presLayoutVars>
      </dgm:prSet>
      <dgm:spPr/>
    </dgm:pt>
    <dgm:pt modelId="{96151DA1-FF6D-4FAF-990F-668331836CC2}" type="pres">
      <dgm:prSet presAssocID="{A079B13E-7DCB-4FC6-92FD-7B843DDB7151}" presName="node" presStyleLbl="node1" presStyleIdx="0" presStyleCnt="20">
        <dgm:presLayoutVars>
          <dgm:bulletEnabled val="1"/>
        </dgm:presLayoutVars>
      </dgm:prSet>
      <dgm:spPr/>
    </dgm:pt>
    <dgm:pt modelId="{0A0279EE-A60B-4412-8BEB-87F6FFCB70D6}" type="pres">
      <dgm:prSet presAssocID="{B4D2766F-5059-4C26-8563-64323848186D}" presName="sibTrans" presStyleCnt="0"/>
      <dgm:spPr/>
    </dgm:pt>
    <dgm:pt modelId="{8C751245-01F6-4323-8EE4-2C2771827C07}" type="pres">
      <dgm:prSet presAssocID="{76BDE61F-9DDD-478D-A283-A9F9DC73307C}" presName="node" presStyleLbl="node1" presStyleIdx="1" presStyleCnt="20">
        <dgm:presLayoutVars>
          <dgm:bulletEnabled val="1"/>
        </dgm:presLayoutVars>
      </dgm:prSet>
      <dgm:spPr/>
    </dgm:pt>
    <dgm:pt modelId="{BF988644-C7B3-4743-BF89-4798D5F08B7A}" type="pres">
      <dgm:prSet presAssocID="{5373DE47-6152-42E5-8ACD-4D4DD3A0D590}" presName="sibTrans" presStyleCnt="0"/>
      <dgm:spPr/>
    </dgm:pt>
    <dgm:pt modelId="{E8BAB8F5-EBCF-4B81-8B22-96BF6514BF2D}" type="pres">
      <dgm:prSet presAssocID="{FD557EF8-B711-47F5-AD78-915B4EDB8FFE}" presName="node" presStyleLbl="node1" presStyleIdx="2" presStyleCnt="20">
        <dgm:presLayoutVars>
          <dgm:bulletEnabled val="1"/>
        </dgm:presLayoutVars>
      </dgm:prSet>
      <dgm:spPr/>
    </dgm:pt>
    <dgm:pt modelId="{DE838EF6-0C65-4314-B7F3-1C9F93618D8A}" type="pres">
      <dgm:prSet presAssocID="{B9377920-3310-4489-AB28-5C3C82D99056}" presName="sibTrans" presStyleCnt="0"/>
      <dgm:spPr/>
    </dgm:pt>
    <dgm:pt modelId="{FA799958-145D-4A7E-BEB4-A0CE36707747}" type="pres">
      <dgm:prSet presAssocID="{372A6C9C-BFE3-4FE6-A654-EA6BE214A824}" presName="node" presStyleLbl="node1" presStyleIdx="3" presStyleCnt="20">
        <dgm:presLayoutVars>
          <dgm:bulletEnabled val="1"/>
        </dgm:presLayoutVars>
      </dgm:prSet>
      <dgm:spPr/>
    </dgm:pt>
    <dgm:pt modelId="{4B8B489C-997D-424C-8879-B8572083A882}" type="pres">
      <dgm:prSet presAssocID="{A8FA15A8-A73B-42F0-A440-19F94AE5E51E}" presName="sibTrans" presStyleCnt="0"/>
      <dgm:spPr/>
    </dgm:pt>
    <dgm:pt modelId="{88011EEA-6864-4916-94A2-D9C0B7A0FC1B}" type="pres">
      <dgm:prSet presAssocID="{079B4E11-E36C-48DF-AB96-122BEA141DC4}" presName="node" presStyleLbl="node1" presStyleIdx="4" presStyleCnt="20">
        <dgm:presLayoutVars>
          <dgm:bulletEnabled val="1"/>
        </dgm:presLayoutVars>
      </dgm:prSet>
      <dgm:spPr/>
    </dgm:pt>
    <dgm:pt modelId="{A2672365-DFE5-4061-AB9B-B259B67578C5}" type="pres">
      <dgm:prSet presAssocID="{C980A253-611E-427C-8C9D-1D37BB0764E2}" presName="sibTrans" presStyleCnt="0"/>
      <dgm:spPr/>
    </dgm:pt>
    <dgm:pt modelId="{6D4381BA-6E26-43E7-AB8A-6AF49D1CF74C}" type="pres">
      <dgm:prSet presAssocID="{383BD93D-5025-419E-B930-79EBFBAC809D}" presName="node" presStyleLbl="node1" presStyleIdx="5" presStyleCnt="20">
        <dgm:presLayoutVars>
          <dgm:bulletEnabled val="1"/>
        </dgm:presLayoutVars>
      </dgm:prSet>
      <dgm:spPr/>
    </dgm:pt>
    <dgm:pt modelId="{96868125-F1AD-4A21-9C5A-4F4DD13907DC}" type="pres">
      <dgm:prSet presAssocID="{415C8F8E-D4AD-4296-A5A9-3E800730A19C}" presName="sibTrans" presStyleCnt="0"/>
      <dgm:spPr/>
    </dgm:pt>
    <dgm:pt modelId="{65A484C9-C39F-41B6-9493-22EFA55BCA57}" type="pres">
      <dgm:prSet presAssocID="{05B6C58C-4CF2-4477-BEE3-1A498C3ED1C9}" presName="node" presStyleLbl="node1" presStyleIdx="6" presStyleCnt="20">
        <dgm:presLayoutVars>
          <dgm:bulletEnabled val="1"/>
        </dgm:presLayoutVars>
      </dgm:prSet>
      <dgm:spPr/>
    </dgm:pt>
    <dgm:pt modelId="{BE8FDAD9-7643-4700-8E4B-5E130241492B}" type="pres">
      <dgm:prSet presAssocID="{BED77A05-C5A3-4CAB-99FB-684453BC37A4}" presName="sibTrans" presStyleCnt="0"/>
      <dgm:spPr/>
    </dgm:pt>
    <dgm:pt modelId="{E1433240-8498-4A0F-8FCF-F01EA7BF3F50}" type="pres">
      <dgm:prSet presAssocID="{0E420484-7125-405F-80EB-19AEFB1C0C99}" presName="node" presStyleLbl="node1" presStyleIdx="7" presStyleCnt="20">
        <dgm:presLayoutVars>
          <dgm:bulletEnabled val="1"/>
        </dgm:presLayoutVars>
      </dgm:prSet>
      <dgm:spPr/>
    </dgm:pt>
    <dgm:pt modelId="{3523FF72-D8FD-4BA6-BB43-46CAE13EA527}" type="pres">
      <dgm:prSet presAssocID="{D23A7F10-646F-46AA-A8C4-A92CC1AB4932}" presName="sibTrans" presStyleCnt="0"/>
      <dgm:spPr/>
    </dgm:pt>
    <dgm:pt modelId="{93CE115D-581A-4E97-864D-BC211D953332}" type="pres">
      <dgm:prSet presAssocID="{94273871-4F85-4F1C-9613-2DCCE7E03552}" presName="node" presStyleLbl="node1" presStyleIdx="8" presStyleCnt="20">
        <dgm:presLayoutVars>
          <dgm:bulletEnabled val="1"/>
        </dgm:presLayoutVars>
      </dgm:prSet>
      <dgm:spPr/>
    </dgm:pt>
    <dgm:pt modelId="{BD8504E8-CB24-4798-9B54-B81E1F271BE9}" type="pres">
      <dgm:prSet presAssocID="{8D73722D-F779-4092-9F4D-0B520AA936D8}" presName="sibTrans" presStyleCnt="0"/>
      <dgm:spPr/>
    </dgm:pt>
    <dgm:pt modelId="{D67FFCB6-A245-4896-A7C5-033E618C3E80}" type="pres">
      <dgm:prSet presAssocID="{2D6E1F6C-C05A-4A36-B234-CC747EAF9745}" presName="node" presStyleLbl="node1" presStyleIdx="9" presStyleCnt="20">
        <dgm:presLayoutVars>
          <dgm:bulletEnabled val="1"/>
        </dgm:presLayoutVars>
      </dgm:prSet>
      <dgm:spPr/>
    </dgm:pt>
    <dgm:pt modelId="{3EFE27BD-C786-4B23-AB79-ED9246714864}" type="pres">
      <dgm:prSet presAssocID="{91273B1D-056F-4614-B75F-3930B654CC06}" presName="sibTrans" presStyleCnt="0"/>
      <dgm:spPr/>
    </dgm:pt>
    <dgm:pt modelId="{C860FE8B-DF8B-4F37-BED5-B953CE7FEF77}" type="pres">
      <dgm:prSet presAssocID="{22CDA83A-43A5-4196-9B8B-4EB4B41D5B2E}" presName="node" presStyleLbl="node1" presStyleIdx="10" presStyleCnt="20">
        <dgm:presLayoutVars>
          <dgm:bulletEnabled val="1"/>
        </dgm:presLayoutVars>
      </dgm:prSet>
      <dgm:spPr/>
    </dgm:pt>
    <dgm:pt modelId="{32E69ED7-CFAF-4818-9B7C-DCF5FBB6ADD8}" type="pres">
      <dgm:prSet presAssocID="{F2A10947-ADCB-43AD-A40A-D95E251DA1FA}" presName="sibTrans" presStyleCnt="0"/>
      <dgm:spPr/>
    </dgm:pt>
    <dgm:pt modelId="{5E555E6B-356E-4B9E-A644-911904EC1D97}" type="pres">
      <dgm:prSet presAssocID="{71227CE4-204E-429F-BE94-3E4418DC105A}" presName="node" presStyleLbl="node1" presStyleIdx="11" presStyleCnt="20">
        <dgm:presLayoutVars>
          <dgm:bulletEnabled val="1"/>
        </dgm:presLayoutVars>
      </dgm:prSet>
      <dgm:spPr/>
    </dgm:pt>
    <dgm:pt modelId="{291953DB-8C23-45F2-8994-E5770FB08497}" type="pres">
      <dgm:prSet presAssocID="{6FE2311E-F2DC-4AA9-A73D-2338705BE512}" presName="sibTrans" presStyleCnt="0"/>
      <dgm:spPr/>
    </dgm:pt>
    <dgm:pt modelId="{E538B76B-A35B-4BBF-8154-515E62F5C3E5}" type="pres">
      <dgm:prSet presAssocID="{E9469F7B-A4C2-4E75-ACA2-4C517E01EF6B}" presName="node" presStyleLbl="node1" presStyleIdx="12" presStyleCnt="20">
        <dgm:presLayoutVars>
          <dgm:bulletEnabled val="1"/>
        </dgm:presLayoutVars>
      </dgm:prSet>
      <dgm:spPr/>
    </dgm:pt>
    <dgm:pt modelId="{6FC0EFC6-1058-4EC2-8F71-845AE9CA615F}" type="pres">
      <dgm:prSet presAssocID="{D3663A66-8028-4396-B976-5C3BB056478E}" presName="sibTrans" presStyleCnt="0"/>
      <dgm:spPr/>
    </dgm:pt>
    <dgm:pt modelId="{DD0769D1-68DA-4743-A85B-201B9D34B23D}" type="pres">
      <dgm:prSet presAssocID="{149CE5BF-1B6A-4C37-B92A-D75A4D022560}" presName="node" presStyleLbl="node1" presStyleIdx="13" presStyleCnt="20">
        <dgm:presLayoutVars>
          <dgm:bulletEnabled val="1"/>
        </dgm:presLayoutVars>
      </dgm:prSet>
      <dgm:spPr/>
    </dgm:pt>
    <dgm:pt modelId="{B5DA63B1-6CCD-4694-AD91-DB916BFB3D59}" type="pres">
      <dgm:prSet presAssocID="{8C928D40-CFF7-4C36-9E95-B5FE81685CDC}" presName="sibTrans" presStyleCnt="0"/>
      <dgm:spPr/>
    </dgm:pt>
    <dgm:pt modelId="{AFE0F9DF-2D92-4E53-845D-3506911C51E7}" type="pres">
      <dgm:prSet presAssocID="{6F4E3B28-F4DF-436A-9BBA-819B9E7BB6A4}" presName="node" presStyleLbl="node1" presStyleIdx="14" presStyleCnt="20">
        <dgm:presLayoutVars>
          <dgm:bulletEnabled val="1"/>
        </dgm:presLayoutVars>
      </dgm:prSet>
      <dgm:spPr/>
    </dgm:pt>
    <dgm:pt modelId="{A0858C6A-82F1-4C06-9C11-1CC4908AC3B4}" type="pres">
      <dgm:prSet presAssocID="{90B0960A-CEBE-45F0-BE0E-D771E39E70CD}" presName="sibTrans" presStyleCnt="0"/>
      <dgm:spPr/>
    </dgm:pt>
    <dgm:pt modelId="{E92917D7-6368-4199-9A0D-0933E88CB7FC}" type="pres">
      <dgm:prSet presAssocID="{1A20C09B-1FE8-4B55-B224-259167A75C33}" presName="node" presStyleLbl="node1" presStyleIdx="15" presStyleCnt="20">
        <dgm:presLayoutVars>
          <dgm:bulletEnabled val="1"/>
        </dgm:presLayoutVars>
      </dgm:prSet>
      <dgm:spPr/>
    </dgm:pt>
    <dgm:pt modelId="{EB92A5BA-B9F2-4485-96F0-E230A4FC86C0}" type="pres">
      <dgm:prSet presAssocID="{B68FD90E-20F0-49E3-B6F6-3AD4B95748A5}" presName="sibTrans" presStyleCnt="0"/>
      <dgm:spPr/>
    </dgm:pt>
    <dgm:pt modelId="{09AB735B-92F3-4824-8490-23CB5EA7999B}" type="pres">
      <dgm:prSet presAssocID="{83779D40-06F6-44B9-A66E-4695C1BDCD3F}" presName="node" presStyleLbl="node1" presStyleIdx="16" presStyleCnt="20">
        <dgm:presLayoutVars>
          <dgm:bulletEnabled val="1"/>
        </dgm:presLayoutVars>
      </dgm:prSet>
      <dgm:spPr/>
    </dgm:pt>
    <dgm:pt modelId="{8F5662DB-CB54-4AE0-9FE1-D17C783F49AF}" type="pres">
      <dgm:prSet presAssocID="{C9D5682C-5208-4924-B5FB-28A318916E6D}" presName="sibTrans" presStyleCnt="0"/>
      <dgm:spPr/>
    </dgm:pt>
    <dgm:pt modelId="{25384C0E-E31E-484C-A824-21E610CE03D6}" type="pres">
      <dgm:prSet presAssocID="{9FF53CD6-A9F4-43B5-997D-B8C1C8032D41}" presName="node" presStyleLbl="node1" presStyleIdx="17" presStyleCnt="20">
        <dgm:presLayoutVars>
          <dgm:bulletEnabled val="1"/>
        </dgm:presLayoutVars>
      </dgm:prSet>
      <dgm:spPr/>
    </dgm:pt>
    <dgm:pt modelId="{ACF28157-1F57-4F4D-A0A0-ADB3860952D2}" type="pres">
      <dgm:prSet presAssocID="{601DA441-DA9F-4323-ABD5-031833638A30}" presName="sibTrans" presStyleCnt="0"/>
      <dgm:spPr/>
    </dgm:pt>
    <dgm:pt modelId="{678CBA4C-781B-4545-AC6D-4CF0FEDAE9BB}" type="pres">
      <dgm:prSet presAssocID="{2737C1CE-929B-4BEC-A8ED-0B3DA41CF93F}" presName="node" presStyleLbl="node1" presStyleIdx="18" presStyleCnt="20">
        <dgm:presLayoutVars>
          <dgm:bulletEnabled val="1"/>
        </dgm:presLayoutVars>
      </dgm:prSet>
      <dgm:spPr/>
    </dgm:pt>
    <dgm:pt modelId="{FC46C70A-663C-4528-B468-A9D3E20DC71C}" type="pres">
      <dgm:prSet presAssocID="{A86990A9-54D2-486D-9A46-1ACFDAE75A47}" presName="sibTrans" presStyleCnt="0"/>
      <dgm:spPr/>
    </dgm:pt>
    <dgm:pt modelId="{B8D081E6-D9F9-47F0-BA3C-1E75944CCB96}" type="pres">
      <dgm:prSet presAssocID="{7B5621AC-D4EE-414D-B015-EFDFCC6FD63A}" presName="node" presStyleLbl="node1" presStyleIdx="19" presStyleCnt="20">
        <dgm:presLayoutVars>
          <dgm:bulletEnabled val="1"/>
        </dgm:presLayoutVars>
      </dgm:prSet>
      <dgm:spPr/>
    </dgm:pt>
  </dgm:ptLst>
  <dgm:cxnLst>
    <dgm:cxn modelId="{80939D05-0AE8-4963-AFD6-B4EB122D7DEB}" srcId="{71840A05-5C57-4996-A033-7F32023577FD}" destId="{71227CE4-204E-429F-BE94-3E4418DC105A}" srcOrd="11" destOrd="0" parTransId="{B3F24C59-1D53-4FC6-A231-7F99BE406F91}" sibTransId="{6FE2311E-F2DC-4AA9-A73D-2338705BE512}"/>
    <dgm:cxn modelId="{5A40A60D-B5F1-4BA2-99EB-B3437A3F8D85}" type="presOf" srcId="{1A20C09B-1FE8-4B55-B224-259167A75C33}" destId="{E92917D7-6368-4199-9A0D-0933E88CB7FC}" srcOrd="0" destOrd="0" presId="urn:microsoft.com/office/officeart/2005/8/layout/default"/>
    <dgm:cxn modelId="{7FF9B810-843F-4E15-B57F-A812FA66BC2E}" srcId="{71840A05-5C57-4996-A033-7F32023577FD}" destId="{9FF53CD6-A9F4-43B5-997D-B8C1C8032D41}" srcOrd="17" destOrd="0" parTransId="{845BFCA2-47D7-49BF-9BE8-5674C52F6B7A}" sibTransId="{601DA441-DA9F-4323-ABD5-031833638A30}"/>
    <dgm:cxn modelId="{61BBC817-9944-4767-85CB-2067407201B4}" srcId="{71840A05-5C57-4996-A033-7F32023577FD}" destId="{2737C1CE-929B-4BEC-A8ED-0B3DA41CF93F}" srcOrd="18" destOrd="0" parTransId="{069FBA33-FA56-4782-B4EB-DB1DFA3E063C}" sibTransId="{A86990A9-54D2-486D-9A46-1ACFDAE75A47}"/>
    <dgm:cxn modelId="{96F8BC1B-AD30-47F6-A241-E8659768EDA6}" srcId="{71840A05-5C57-4996-A033-7F32023577FD}" destId="{7B5621AC-D4EE-414D-B015-EFDFCC6FD63A}" srcOrd="19" destOrd="0" parTransId="{2DB19AD2-F68B-4658-81E8-13E37B1F337F}" sibTransId="{3F80382B-FFD5-464F-BF30-34A69C67D707}"/>
    <dgm:cxn modelId="{DC66AB22-0B0F-4331-A2B7-6528B2631EBB}" type="presOf" srcId="{05B6C58C-4CF2-4477-BEE3-1A498C3ED1C9}" destId="{65A484C9-C39F-41B6-9493-22EFA55BCA57}" srcOrd="0" destOrd="0" presId="urn:microsoft.com/office/officeart/2005/8/layout/default"/>
    <dgm:cxn modelId="{01B28F23-EEE7-4F33-8EE2-DEBB7E7EC3A4}" type="presOf" srcId="{83779D40-06F6-44B9-A66E-4695C1BDCD3F}" destId="{09AB735B-92F3-4824-8490-23CB5EA7999B}" srcOrd="0" destOrd="0" presId="urn:microsoft.com/office/officeart/2005/8/layout/default"/>
    <dgm:cxn modelId="{78126D26-55B9-4D49-AEEE-452ECD49A8A5}" type="presOf" srcId="{0E420484-7125-405F-80EB-19AEFB1C0C99}" destId="{E1433240-8498-4A0F-8FCF-F01EA7BF3F50}" srcOrd="0" destOrd="0" presId="urn:microsoft.com/office/officeart/2005/8/layout/default"/>
    <dgm:cxn modelId="{6556DE34-C7DE-41CB-8795-A5C6430B0A81}" srcId="{71840A05-5C57-4996-A033-7F32023577FD}" destId="{A079B13E-7DCB-4FC6-92FD-7B843DDB7151}" srcOrd="0" destOrd="0" parTransId="{465AF66E-E899-41EF-9FF1-31390F39FEEB}" sibTransId="{B4D2766F-5059-4C26-8563-64323848186D}"/>
    <dgm:cxn modelId="{54F3A935-7938-4498-A5C7-A64D23913871}" srcId="{71840A05-5C57-4996-A033-7F32023577FD}" destId="{372A6C9C-BFE3-4FE6-A654-EA6BE214A824}" srcOrd="3" destOrd="0" parTransId="{F68D07F7-CF57-42ED-83E3-3EB5D963438C}" sibTransId="{A8FA15A8-A73B-42F0-A440-19F94AE5E51E}"/>
    <dgm:cxn modelId="{03CDAF3B-354A-432C-823C-9E3FAE661027}" type="presOf" srcId="{149CE5BF-1B6A-4C37-B92A-D75A4D022560}" destId="{DD0769D1-68DA-4743-A85B-201B9D34B23D}" srcOrd="0" destOrd="0" presId="urn:microsoft.com/office/officeart/2005/8/layout/default"/>
    <dgm:cxn modelId="{5920DF3D-C39D-4FA1-A85E-8C3D3474BC84}" srcId="{71840A05-5C57-4996-A033-7F32023577FD}" destId="{94273871-4F85-4F1C-9613-2DCCE7E03552}" srcOrd="8" destOrd="0" parTransId="{8DEF0749-C6CF-49C1-9527-7B1521E550F1}" sibTransId="{8D73722D-F779-4092-9F4D-0B520AA936D8}"/>
    <dgm:cxn modelId="{F29FBF5F-9C56-48B0-9334-B9B6B755C124}" srcId="{71840A05-5C57-4996-A033-7F32023577FD}" destId="{22CDA83A-43A5-4196-9B8B-4EB4B41D5B2E}" srcOrd="10" destOrd="0" parTransId="{294688C8-5AFE-4746-A02D-8439CB8E1ABE}" sibTransId="{F2A10947-ADCB-43AD-A40A-D95E251DA1FA}"/>
    <dgm:cxn modelId="{0467C75F-F985-483E-B6A2-646EFE26F57B}" srcId="{71840A05-5C57-4996-A033-7F32023577FD}" destId="{0E420484-7125-405F-80EB-19AEFB1C0C99}" srcOrd="7" destOrd="0" parTransId="{466C04F0-9B21-4E9D-99BB-D5B4E4000D76}" sibTransId="{D23A7F10-646F-46AA-A8C4-A92CC1AB4932}"/>
    <dgm:cxn modelId="{BFF4B641-0379-485C-8EEA-FABB0C616988}" type="presOf" srcId="{71840A05-5C57-4996-A033-7F32023577FD}" destId="{92977B33-7403-4EFF-A00E-B807502A582C}" srcOrd="0" destOrd="0" presId="urn:microsoft.com/office/officeart/2005/8/layout/default"/>
    <dgm:cxn modelId="{F9874942-3684-4370-B5CE-C706B4879E2F}" type="presOf" srcId="{2737C1CE-929B-4BEC-A8ED-0B3DA41CF93F}" destId="{678CBA4C-781B-4545-AC6D-4CF0FEDAE9BB}" srcOrd="0" destOrd="0" presId="urn:microsoft.com/office/officeart/2005/8/layout/default"/>
    <dgm:cxn modelId="{EEA49669-8461-4144-9A96-B4A36C127735}" type="presOf" srcId="{079B4E11-E36C-48DF-AB96-122BEA141DC4}" destId="{88011EEA-6864-4916-94A2-D9C0B7A0FC1B}" srcOrd="0" destOrd="0" presId="urn:microsoft.com/office/officeart/2005/8/layout/default"/>
    <dgm:cxn modelId="{16A4F64F-0731-48EE-874F-EB740DA54C9B}" type="presOf" srcId="{6F4E3B28-F4DF-436A-9BBA-819B9E7BB6A4}" destId="{AFE0F9DF-2D92-4E53-845D-3506911C51E7}" srcOrd="0" destOrd="0" presId="urn:microsoft.com/office/officeart/2005/8/layout/default"/>
    <dgm:cxn modelId="{ECD99652-CDBD-4BFB-B413-2F67804C4AE0}" srcId="{71840A05-5C57-4996-A033-7F32023577FD}" destId="{76BDE61F-9DDD-478D-A283-A9F9DC73307C}" srcOrd="1" destOrd="0" parTransId="{F647A7AB-8C1A-4402-B597-A56B8147C52F}" sibTransId="{5373DE47-6152-42E5-8ACD-4D4DD3A0D590}"/>
    <dgm:cxn modelId="{5BE4EA76-D23A-43A5-A70E-5BDF1565AA71}" srcId="{71840A05-5C57-4996-A033-7F32023577FD}" destId="{FD557EF8-B711-47F5-AD78-915B4EDB8FFE}" srcOrd="2" destOrd="0" parTransId="{90BCD7D8-52D4-4565-9AF3-016F1D6AFBB8}" sibTransId="{B9377920-3310-4489-AB28-5C3C82D99056}"/>
    <dgm:cxn modelId="{7B26A07D-4069-4CF3-8794-F094BCEC9CA3}" type="presOf" srcId="{A079B13E-7DCB-4FC6-92FD-7B843DDB7151}" destId="{96151DA1-FF6D-4FAF-990F-668331836CC2}" srcOrd="0" destOrd="0" presId="urn:microsoft.com/office/officeart/2005/8/layout/default"/>
    <dgm:cxn modelId="{DFA5B983-7776-45C4-BA17-049FB250FA76}" srcId="{71840A05-5C57-4996-A033-7F32023577FD}" destId="{079B4E11-E36C-48DF-AB96-122BEA141DC4}" srcOrd="4" destOrd="0" parTransId="{CF5BF423-3A07-4212-8FD4-D63686DAF008}" sibTransId="{C980A253-611E-427C-8C9D-1D37BB0764E2}"/>
    <dgm:cxn modelId="{61874985-75BE-4B6F-8DCF-EBF3368330B8}" srcId="{71840A05-5C57-4996-A033-7F32023577FD}" destId="{83779D40-06F6-44B9-A66E-4695C1BDCD3F}" srcOrd="16" destOrd="0" parTransId="{A9F51BC4-606E-4C11-B3CC-F9900F5F35DB}" sibTransId="{C9D5682C-5208-4924-B5FB-28A318916E6D}"/>
    <dgm:cxn modelId="{7E16BE85-C8A4-4659-8C96-E0A52FF09E15}" type="presOf" srcId="{71227CE4-204E-429F-BE94-3E4418DC105A}" destId="{5E555E6B-356E-4B9E-A644-911904EC1D97}" srcOrd="0" destOrd="0" presId="urn:microsoft.com/office/officeart/2005/8/layout/default"/>
    <dgm:cxn modelId="{0CCE5A8C-CD4E-469B-9E56-E7FBBA261EE7}" type="presOf" srcId="{383BD93D-5025-419E-B930-79EBFBAC809D}" destId="{6D4381BA-6E26-43E7-AB8A-6AF49D1CF74C}" srcOrd="0" destOrd="0" presId="urn:microsoft.com/office/officeart/2005/8/layout/default"/>
    <dgm:cxn modelId="{F0A51292-6093-43BC-BCE2-BDA090EF62E7}" type="presOf" srcId="{76BDE61F-9DDD-478D-A283-A9F9DC73307C}" destId="{8C751245-01F6-4323-8EE4-2C2771827C07}" srcOrd="0" destOrd="0" presId="urn:microsoft.com/office/officeart/2005/8/layout/default"/>
    <dgm:cxn modelId="{305D8EA8-4C5F-487A-B5A6-A86442744E69}" type="presOf" srcId="{372A6C9C-BFE3-4FE6-A654-EA6BE214A824}" destId="{FA799958-145D-4A7E-BEB4-A0CE36707747}" srcOrd="0" destOrd="0" presId="urn:microsoft.com/office/officeart/2005/8/layout/default"/>
    <dgm:cxn modelId="{77D377AA-04EA-40DF-8B76-4BEB6CAC63E5}" type="presOf" srcId="{22CDA83A-43A5-4196-9B8B-4EB4B41D5B2E}" destId="{C860FE8B-DF8B-4F37-BED5-B953CE7FEF77}" srcOrd="0" destOrd="0" presId="urn:microsoft.com/office/officeart/2005/8/layout/default"/>
    <dgm:cxn modelId="{1696BCAA-B352-4788-9EB1-FD34EF41F43F}" type="presOf" srcId="{FD557EF8-B711-47F5-AD78-915B4EDB8FFE}" destId="{E8BAB8F5-EBCF-4B81-8B22-96BF6514BF2D}" srcOrd="0" destOrd="0" presId="urn:microsoft.com/office/officeart/2005/8/layout/default"/>
    <dgm:cxn modelId="{ED0C99AC-095F-458D-8B3B-DE7365EDF7F8}" srcId="{71840A05-5C57-4996-A033-7F32023577FD}" destId="{2D6E1F6C-C05A-4A36-B234-CC747EAF9745}" srcOrd="9" destOrd="0" parTransId="{187FBA92-5F64-41CD-A0D3-9F1FF873E097}" sibTransId="{91273B1D-056F-4614-B75F-3930B654CC06}"/>
    <dgm:cxn modelId="{31E513AE-11E4-41D2-BA17-7C3C8B404785}" type="presOf" srcId="{E9469F7B-A4C2-4E75-ACA2-4C517E01EF6B}" destId="{E538B76B-A35B-4BBF-8154-515E62F5C3E5}" srcOrd="0" destOrd="0" presId="urn:microsoft.com/office/officeart/2005/8/layout/default"/>
    <dgm:cxn modelId="{DBC3F8AE-F0BC-47B6-AEA9-8C46CFAD86F4}" srcId="{71840A05-5C57-4996-A033-7F32023577FD}" destId="{1A20C09B-1FE8-4B55-B224-259167A75C33}" srcOrd="15" destOrd="0" parTransId="{516BEB52-913D-4D10-83CD-CA15694DFA33}" sibTransId="{B68FD90E-20F0-49E3-B6F6-3AD4B95748A5}"/>
    <dgm:cxn modelId="{4FE64BAF-A494-4114-A60A-508252792D2D}" srcId="{71840A05-5C57-4996-A033-7F32023577FD}" destId="{6F4E3B28-F4DF-436A-9BBA-819B9E7BB6A4}" srcOrd="14" destOrd="0" parTransId="{145B449B-1876-49C1-9009-3A5E8C51E1D3}" sibTransId="{90B0960A-CEBE-45F0-BE0E-D771E39E70CD}"/>
    <dgm:cxn modelId="{B93E7FB4-78BC-41B4-919F-621EE5245E3B}" type="presOf" srcId="{9FF53CD6-A9F4-43B5-997D-B8C1C8032D41}" destId="{25384C0E-E31E-484C-A824-21E610CE03D6}" srcOrd="0" destOrd="0" presId="urn:microsoft.com/office/officeart/2005/8/layout/default"/>
    <dgm:cxn modelId="{152C66BE-2463-4247-8A27-2A90D7C35E31}" type="presOf" srcId="{7B5621AC-D4EE-414D-B015-EFDFCC6FD63A}" destId="{B8D081E6-D9F9-47F0-BA3C-1E75944CCB96}" srcOrd="0" destOrd="0" presId="urn:microsoft.com/office/officeart/2005/8/layout/default"/>
    <dgm:cxn modelId="{3BA68FCF-A28C-4331-AD0F-9E162D1A0AC4}" type="presOf" srcId="{94273871-4F85-4F1C-9613-2DCCE7E03552}" destId="{93CE115D-581A-4E97-864D-BC211D953332}" srcOrd="0" destOrd="0" presId="urn:microsoft.com/office/officeart/2005/8/layout/default"/>
    <dgm:cxn modelId="{AC7F28D5-3346-403B-A2EA-02054BB182CB}" srcId="{71840A05-5C57-4996-A033-7F32023577FD}" destId="{05B6C58C-4CF2-4477-BEE3-1A498C3ED1C9}" srcOrd="6" destOrd="0" parTransId="{85FBEC62-57AC-4B3D-925A-B19EFB85E673}" sibTransId="{BED77A05-C5A3-4CAB-99FB-684453BC37A4}"/>
    <dgm:cxn modelId="{A87A2ED9-8556-4EF0-8213-5CB2A017DE21}" srcId="{71840A05-5C57-4996-A033-7F32023577FD}" destId="{383BD93D-5025-419E-B930-79EBFBAC809D}" srcOrd="5" destOrd="0" parTransId="{596988D6-EC6D-495C-BFFF-B9C6C59D1791}" sibTransId="{415C8F8E-D4AD-4296-A5A9-3E800730A19C}"/>
    <dgm:cxn modelId="{8343D4D9-5459-4603-8EC0-0F1459A1357C}" srcId="{71840A05-5C57-4996-A033-7F32023577FD}" destId="{149CE5BF-1B6A-4C37-B92A-D75A4D022560}" srcOrd="13" destOrd="0" parTransId="{C2FB8771-0645-473C-BD98-0AE845F37C22}" sibTransId="{8C928D40-CFF7-4C36-9E95-B5FE81685CDC}"/>
    <dgm:cxn modelId="{ECCBEBF6-DD58-4E1E-AA82-3F920C8B882D}" type="presOf" srcId="{2D6E1F6C-C05A-4A36-B234-CC747EAF9745}" destId="{D67FFCB6-A245-4896-A7C5-033E618C3E80}" srcOrd="0" destOrd="0" presId="urn:microsoft.com/office/officeart/2005/8/layout/default"/>
    <dgm:cxn modelId="{22940CFC-5F67-465D-9733-48F04E56D52A}" srcId="{71840A05-5C57-4996-A033-7F32023577FD}" destId="{E9469F7B-A4C2-4E75-ACA2-4C517E01EF6B}" srcOrd="12" destOrd="0" parTransId="{07F73436-727A-4489-944F-4FF2ABFA3358}" sibTransId="{D3663A66-8028-4396-B976-5C3BB056478E}"/>
    <dgm:cxn modelId="{26089AF7-1CB4-43F6-9AE0-1EE971CEAD44}" type="presParOf" srcId="{92977B33-7403-4EFF-A00E-B807502A582C}" destId="{96151DA1-FF6D-4FAF-990F-668331836CC2}" srcOrd="0" destOrd="0" presId="urn:microsoft.com/office/officeart/2005/8/layout/default"/>
    <dgm:cxn modelId="{6B60F2B3-B9C5-401C-A48C-075BB5430061}" type="presParOf" srcId="{92977B33-7403-4EFF-A00E-B807502A582C}" destId="{0A0279EE-A60B-4412-8BEB-87F6FFCB70D6}" srcOrd="1" destOrd="0" presId="urn:microsoft.com/office/officeart/2005/8/layout/default"/>
    <dgm:cxn modelId="{A934C3C1-EBB7-4A32-AD39-E3710A0CD09F}" type="presParOf" srcId="{92977B33-7403-4EFF-A00E-B807502A582C}" destId="{8C751245-01F6-4323-8EE4-2C2771827C07}" srcOrd="2" destOrd="0" presId="urn:microsoft.com/office/officeart/2005/8/layout/default"/>
    <dgm:cxn modelId="{947B423A-2D9B-4A3D-8CBB-1209F3AD9C8C}" type="presParOf" srcId="{92977B33-7403-4EFF-A00E-B807502A582C}" destId="{BF988644-C7B3-4743-BF89-4798D5F08B7A}" srcOrd="3" destOrd="0" presId="urn:microsoft.com/office/officeart/2005/8/layout/default"/>
    <dgm:cxn modelId="{D12A25FE-68B3-48C4-9C2E-96AF36B443BA}" type="presParOf" srcId="{92977B33-7403-4EFF-A00E-B807502A582C}" destId="{E8BAB8F5-EBCF-4B81-8B22-96BF6514BF2D}" srcOrd="4" destOrd="0" presId="urn:microsoft.com/office/officeart/2005/8/layout/default"/>
    <dgm:cxn modelId="{500BA381-7063-4559-8F4C-2370C91438FE}" type="presParOf" srcId="{92977B33-7403-4EFF-A00E-B807502A582C}" destId="{DE838EF6-0C65-4314-B7F3-1C9F93618D8A}" srcOrd="5" destOrd="0" presId="urn:microsoft.com/office/officeart/2005/8/layout/default"/>
    <dgm:cxn modelId="{AD1A021A-2FEC-493E-87CE-AE9A72E196A9}" type="presParOf" srcId="{92977B33-7403-4EFF-A00E-B807502A582C}" destId="{FA799958-145D-4A7E-BEB4-A0CE36707747}" srcOrd="6" destOrd="0" presId="urn:microsoft.com/office/officeart/2005/8/layout/default"/>
    <dgm:cxn modelId="{3CEE2026-7974-4543-9A45-55AA028BF798}" type="presParOf" srcId="{92977B33-7403-4EFF-A00E-B807502A582C}" destId="{4B8B489C-997D-424C-8879-B8572083A882}" srcOrd="7" destOrd="0" presId="urn:microsoft.com/office/officeart/2005/8/layout/default"/>
    <dgm:cxn modelId="{976EEF89-03E5-442D-8086-FEB40BF60F74}" type="presParOf" srcId="{92977B33-7403-4EFF-A00E-B807502A582C}" destId="{88011EEA-6864-4916-94A2-D9C0B7A0FC1B}" srcOrd="8" destOrd="0" presId="urn:microsoft.com/office/officeart/2005/8/layout/default"/>
    <dgm:cxn modelId="{C01F8628-C799-46A0-8404-E769BA645046}" type="presParOf" srcId="{92977B33-7403-4EFF-A00E-B807502A582C}" destId="{A2672365-DFE5-4061-AB9B-B259B67578C5}" srcOrd="9" destOrd="0" presId="urn:microsoft.com/office/officeart/2005/8/layout/default"/>
    <dgm:cxn modelId="{2858F1AE-3DCF-4C69-8507-62DD131B8E79}" type="presParOf" srcId="{92977B33-7403-4EFF-A00E-B807502A582C}" destId="{6D4381BA-6E26-43E7-AB8A-6AF49D1CF74C}" srcOrd="10" destOrd="0" presId="urn:microsoft.com/office/officeart/2005/8/layout/default"/>
    <dgm:cxn modelId="{BBC79948-7055-40D3-927F-1D8528A441EA}" type="presParOf" srcId="{92977B33-7403-4EFF-A00E-B807502A582C}" destId="{96868125-F1AD-4A21-9C5A-4F4DD13907DC}" srcOrd="11" destOrd="0" presId="urn:microsoft.com/office/officeart/2005/8/layout/default"/>
    <dgm:cxn modelId="{DFB0B124-AB94-432B-8721-DF4604E7F274}" type="presParOf" srcId="{92977B33-7403-4EFF-A00E-B807502A582C}" destId="{65A484C9-C39F-41B6-9493-22EFA55BCA57}" srcOrd="12" destOrd="0" presId="urn:microsoft.com/office/officeart/2005/8/layout/default"/>
    <dgm:cxn modelId="{DBF7BA23-7E4C-4956-9D82-43244FF1F22F}" type="presParOf" srcId="{92977B33-7403-4EFF-A00E-B807502A582C}" destId="{BE8FDAD9-7643-4700-8E4B-5E130241492B}" srcOrd="13" destOrd="0" presId="urn:microsoft.com/office/officeart/2005/8/layout/default"/>
    <dgm:cxn modelId="{271EFAB2-5EE2-4C31-8AC8-E612F130B8AF}" type="presParOf" srcId="{92977B33-7403-4EFF-A00E-B807502A582C}" destId="{E1433240-8498-4A0F-8FCF-F01EA7BF3F50}" srcOrd="14" destOrd="0" presId="urn:microsoft.com/office/officeart/2005/8/layout/default"/>
    <dgm:cxn modelId="{8D0384E3-CE2D-4867-A128-C163E7D52D31}" type="presParOf" srcId="{92977B33-7403-4EFF-A00E-B807502A582C}" destId="{3523FF72-D8FD-4BA6-BB43-46CAE13EA527}" srcOrd="15" destOrd="0" presId="urn:microsoft.com/office/officeart/2005/8/layout/default"/>
    <dgm:cxn modelId="{DE2B1BC0-4DAA-48F5-A34C-7A76008B66B6}" type="presParOf" srcId="{92977B33-7403-4EFF-A00E-B807502A582C}" destId="{93CE115D-581A-4E97-864D-BC211D953332}" srcOrd="16" destOrd="0" presId="urn:microsoft.com/office/officeart/2005/8/layout/default"/>
    <dgm:cxn modelId="{9B30BA55-F34C-4ADA-8A75-C339810DB4AF}" type="presParOf" srcId="{92977B33-7403-4EFF-A00E-B807502A582C}" destId="{BD8504E8-CB24-4798-9B54-B81E1F271BE9}" srcOrd="17" destOrd="0" presId="urn:microsoft.com/office/officeart/2005/8/layout/default"/>
    <dgm:cxn modelId="{296AAF8C-0F7C-407D-8992-B54E161506B9}" type="presParOf" srcId="{92977B33-7403-4EFF-A00E-B807502A582C}" destId="{D67FFCB6-A245-4896-A7C5-033E618C3E80}" srcOrd="18" destOrd="0" presId="urn:microsoft.com/office/officeart/2005/8/layout/default"/>
    <dgm:cxn modelId="{737B1103-73BE-459D-AC79-0BCCE00FC0FA}" type="presParOf" srcId="{92977B33-7403-4EFF-A00E-B807502A582C}" destId="{3EFE27BD-C786-4B23-AB79-ED9246714864}" srcOrd="19" destOrd="0" presId="urn:microsoft.com/office/officeart/2005/8/layout/default"/>
    <dgm:cxn modelId="{FF47D2F1-8B0A-48CF-8A4E-E434C410FB8B}" type="presParOf" srcId="{92977B33-7403-4EFF-A00E-B807502A582C}" destId="{C860FE8B-DF8B-4F37-BED5-B953CE7FEF77}" srcOrd="20" destOrd="0" presId="urn:microsoft.com/office/officeart/2005/8/layout/default"/>
    <dgm:cxn modelId="{76DC2412-6406-4183-9C3C-072676F07316}" type="presParOf" srcId="{92977B33-7403-4EFF-A00E-B807502A582C}" destId="{32E69ED7-CFAF-4818-9B7C-DCF5FBB6ADD8}" srcOrd="21" destOrd="0" presId="urn:microsoft.com/office/officeart/2005/8/layout/default"/>
    <dgm:cxn modelId="{C1B65EE1-5419-4DA9-AFD4-F0A29B79273B}" type="presParOf" srcId="{92977B33-7403-4EFF-A00E-B807502A582C}" destId="{5E555E6B-356E-4B9E-A644-911904EC1D97}" srcOrd="22" destOrd="0" presId="urn:microsoft.com/office/officeart/2005/8/layout/default"/>
    <dgm:cxn modelId="{68A74514-A96B-406A-92CC-2163E664B5F1}" type="presParOf" srcId="{92977B33-7403-4EFF-A00E-B807502A582C}" destId="{291953DB-8C23-45F2-8994-E5770FB08497}" srcOrd="23" destOrd="0" presId="urn:microsoft.com/office/officeart/2005/8/layout/default"/>
    <dgm:cxn modelId="{26F074B9-2863-4B57-A56C-FFB1031E2CFF}" type="presParOf" srcId="{92977B33-7403-4EFF-A00E-B807502A582C}" destId="{E538B76B-A35B-4BBF-8154-515E62F5C3E5}" srcOrd="24" destOrd="0" presId="urn:microsoft.com/office/officeart/2005/8/layout/default"/>
    <dgm:cxn modelId="{0323E70E-EA8E-4976-9A82-04FA84A44907}" type="presParOf" srcId="{92977B33-7403-4EFF-A00E-B807502A582C}" destId="{6FC0EFC6-1058-4EC2-8F71-845AE9CA615F}" srcOrd="25" destOrd="0" presId="urn:microsoft.com/office/officeart/2005/8/layout/default"/>
    <dgm:cxn modelId="{EC09A15A-7F91-4B4A-B47F-E315F4BDFD64}" type="presParOf" srcId="{92977B33-7403-4EFF-A00E-B807502A582C}" destId="{DD0769D1-68DA-4743-A85B-201B9D34B23D}" srcOrd="26" destOrd="0" presId="urn:microsoft.com/office/officeart/2005/8/layout/default"/>
    <dgm:cxn modelId="{4D864344-98E8-4073-81E3-F3C00EAB689A}" type="presParOf" srcId="{92977B33-7403-4EFF-A00E-B807502A582C}" destId="{B5DA63B1-6CCD-4694-AD91-DB916BFB3D59}" srcOrd="27" destOrd="0" presId="urn:microsoft.com/office/officeart/2005/8/layout/default"/>
    <dgm:cxn modelId="{86A345F0-17E2-4B7D-8B7F-606545902A61}" type="presParOf" srcId="{92977B33-7403-4EFF-A00E-B807502A582C}" destId="{AFE0F9DF-2D92-4E53-845D-3506911C51E7}" srcOrd="28" destOrd="0" presId="urn:microsoft.com/office/officeart/2005/8/layout/default"/>
    <dgm:cxn modelId="{C177EE68-6348-4CC9-93F4-EBE71FFF85CD}" type="presParOf" srcId="{92977B33-7403-4EFF-A00E-B807502A582C}" destId="{A0858C6A-82F1-4C06-9C11-1CC4908AC3B4}" srcOrd="29" destOrd="0" presId="urn:microsoft.com/office/officeart/2005/8/layout/default"/>
    <dgm:cxn modelId="{1A3E405E-7F37-4C52-AD36-FF9560DC0EB2}" type="presParOf" srcId="{92977B33-7403-4EFF-A00E-B807502A582C}" destId="{E92917D7-6368-4199-9A0D-0933E88CB7FC}" srcOrd="30" destOrd="0" presId="urn:microsoft.com/office/officeart/2005/8/layout/default"/>
    <dgm:cxn modelId="{7CA64125-C240-4DA3-B236-34346FD2E8DA}" type="presParOf" srcId="{92977B33-7403-4EFF-A00E-B807502A582C}" destId="{EB92A5BA-B9F2-4485-96F0-E230A4FC86C0}" srcOrd="31" destOrd="0" presId="urn:microsoft.com/office/officeart/2005/8/layout/default"/>
    <dgm:cxn modelId="{725C834E-B20A-43A3-A8AF-8493F9B6CACB}" type="presParOf" srcId="{92977B33-7403-4EFF-A00E-B807502A582C}" destId="{09AB735B-92F3-4824-8490-23CB5EA7999B}" srcOrd="32" destOrd="0" presId="urn:microsoft.com/office/officeart/2005/8/layout/default"/>
    <dgm:cxn modelId="{8FD55244-1767-4E15-919B-361EFEEB32E3}" type="presParOf" srcId="{92977B33-7403-4EFF-A00E-B807502A582C}" destId="{8F5662DB-CB54-4AE0-9FE1-D17C783F49AF}" srcOrd="33" destOrd="0" presId="urn:microsoft.com/office/officeart/2005/8/layout/default"/>
    <dgm:cxn modelId="{5A364078-8A93-4DE0-9954-87C793ED7D4E}" type="presParOf" srcId="{92977B33-7403-4EFF-A00E-B807502A582C}" destId="{25384C0E-E31E-484C-A824-21E610CE03D6}" srcOrd="34" destOrd="0" presId="urn:microsoft.com/office/officeart/2005/8/layout/default"/>
    <dgm:cxn modelId="{4866B82A-EFF8-4348-9647-401A7E6CF888}" type="presParOf" srcId="{92977B33-7403-4EFF-A00E-B807502A582C}" destId="{ACF28157-1F57-4F4D-A0A0-ADB3860952D2}" srcOrd="35" destOrd="0" presId="urn:microsoft.com/office/officeart/2005/8/layout/default"/>
    <dgm:cxn modelId="{AACC3C73-5E10-4BD5-8A91-862770A09B04}" type="presParOf" srcId="{92977B33-7403-4EFF-A00E-B807502A582C}" destId="{678CBA4C-781B-4545-AC6D-4CF0FEDAE9BB}" srcOrd="36" destOrd="0" presId="urn:microsoft.com/office/officeart/2005/8/layout/default"/>
    <dgm:cxn modelId="{DF43891B-4B54-430F-A4AB-C6E8324C645E}" type="presParOf" srcId="{92977B33-7403-4EFF-A00E-B807502A582C}" destId="{FC46C70A-663C-4528-B468-A9D3E20DC71C}" srcOrd="37" destOrd="0" presId="urn:microsoft.com/office/officeart/2005/8/layout/default"/>
    <dgm:cxn modelId="{2223F5D1-B3E9-4663-A321-31750A01AD1D}" type="presParOf" srcId="{92977B33-7403-4EFF-A00E-B807502A582C}" destId="{B8D081E6-D9F9-47F0-BA3C-1E75944CCB96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71C5D-3D9B-494B-B92E-D815D1ECF6F5}">
      <dsp:nvSpPr>
        <dsp:cNvPr id="0" name=""/>
        <dsp:cNvSpPr/>
      </dsp:nvSpPr>
      <dsp:spPr>
        <a:xfrm>
          <a:off x="0" y="547568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Returns a nlu pipeline object</a:t>
          </a:r>
        </a:p>
      </dsp:txBody>
      <dsp:txXfrm>
        <a:off x="0" y="547568"/>
        <a:ext cx="10515600" cy="1530900"/>
      </dsp:txXfrm>
    </dsp:sp>
    <dsp:sp modelId="{63334756-6434-44C7-8D76-714C29E3EF04}">
      <dsp:nvSpPr>
        <dsp:cNvPr id="0" name=""/>
        <dsp:cNvSpPr/>
      </dsp:nvSpPr>
      <dsp:spPr>
        <a:xfrm>
          <a:off x="525780" y="16208"/>
          <a:ext cx="7360920" cy="1062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model= nlu</a:t>
          </a:r>
          <a:r>
            <a:rPr lang="en-US" sz="3600" kern="1200"/>
            <a:t>.load(</a:t>
          </a:r>
          <a:r>
            <a:rPr lang="en-US" sz="3600" kern="1200">
              <a:latin typeface="Calibri Light" panose="020F0302020204030204"/>
            </a:rPr>
            <a:t>model)</a:t>
          </a:r>
          <a:r>
            <a:rPr lang="en-US" sz="3600" kern="1200"/>
            <a:t> </a:t>
          </a:r>
        </a:p>
      </dsp:txBody>
      <dsp:txXfrm>
        <a:off x="577658" y="68086"/>
        <a:ext cx="7257164" cy="958964"/>
      </dsp:txXfrm>
    </dsp:sp>
    <dsp:sp modelId="{C99EE778-D370-4793-AF75-73D0DB370F43}">
      <dsp:nvSpPr>
        <dsp:cNvPr id="0" name=""/>
        <dsp:cNvSpPr/>
      </dsp:nvSpPr>
      <dsp:spPr>
        <a:xfrm>
          <a:off x="0" y="2804229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>
              <a:latin typeface="Calibri Light" panose="020F0302020204030204"/>
            </a:rPr>
            <a:t>Returns a pandas DF</a:t>
          </a:r>
        </a:p>
      </dsp:txBody>
      <dsp:txXfrm>
        <a:off x="0" y="2804229"/>
        <a:ext cx="10515600" cy="1530900"/>
      </dsp:txXfrm>
    </dsp:sp>
    <dsp:sp modelId="{E86C4C35-0730-4699-8CC8-BF3DF78F6C29}">
      <dsp:nvSpPr>
        <dsp:cNvPr id="0" name=""/>
        <dsp:cNvSpPr/>
      </dsp:nvSpPr>
      <dsp:spPr>
        <a:xfrm>
          <a:off x="525780" y="2272869"/>
          <a:ext cx="7360920" cy="1062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model.</a:t>
          </a:r>
          <a:r>
            <a:rPr lang="en-US" sz="3600" kern="1200"/>
            <a:t>predict(</a:t>
          </a:r>
          <a:r>
            <a:rPr lang="en-US" sz="3600" kern="1200">
              <a:latin typeface="Calibri Light" panose="020F0302020204030204"/>
            </a:rPr>
            <a:t>data)</a:t>
          </a:r>
          <a:endParaRPr lang="en-US" sz="3600" kern="1200"/>
        </a:p>
      </dsp:txBody>
      <dsp:txXfrm>
        <a:off x="577658" y="2324747"/>
        <a:ext cx="7257164" cy="958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71C5D-3D9B-494B-B92E-D815D1ECF6F5}">
      <dsp:nvSpPr>
        <dsp:cNvPr id="0" name=""/>
        <dsp:cNvSpPr/>
      </dsp:nvSpPr>
      <dsp:spPr>
        <a:xfrm>
          <a:off x="0" y="547568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Returns a nlu pipeline object</a:t>
          </a:r>
        </a:p>
      </dsp:txBody>
      <dsp:txXfrm>
        <a:off x="0" y="547568"/>
        <a:ext cx="10515600" cy="1530900"/>
      </dsp:txXfrm>
    </dsp:sp>
    <dsp:sp modelId="{63334756-6434-44C7-8D76-714C29E3EF04}">
      <dsp:nvSpPr>
        <dsp:cNvPr id="0" name=""/>
        <dsp:cNvSpPr/>
      </dsp:nvSpPr>
      <dsp:spPr>
        <a:xfrm>
          <a:off x="525780" y="16208"/>
          <a:ext cx="7360920" cy="10627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model = nlu</a:t>
          </a:r>
          <a:r>
            <a:rPr lang="en-US" sz="3600" kern="1200"/>
            <a:t>.load(</a:t>
          </a:r>
          <a:r>
            <a:rPr lang="en-US" sz="3600" kern="1200">
              <a:latin typeface="Calibri Light" panose="020F0302020204030204"/>
            </a:rPr>
            <a:t>'emotion')</a:t>
          </a:r>
          <a:r>
            <a:rPr lang="en-US" sz="3600" kern="1200"/>
            <a:t> </a:t>
          </a:r>
        </a:p>
      </dsp:txBody>
      <dsp:txXfrm>
        <a:off x="577658" y="68086"/>
        <a:ext cx="7257164" cy="958964"/>
      </dsp:txXfrm>
    </dsp:sp>
    <dsp:sp modelId="{C99EE778-D370-4793-AF75-73D0DB370F43}">
      <dsp:nvSpPr>
        <dsp:cNvPr id="0" name=""/>
        <dsp:cNvSpPr/>
      </dsp:nvSpPr>
      <dsp:spPr>
        <a:xfrm>
          <a:off x="0" y="2804229"/>
          <a:ext cx="105156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49808" rIns="816127" bIns="256032" numCol="1" spcCol="1270" anchor="t" anchorCtr="0">
          <a:noAutofit/>
        </a:bodyPr>
        <a:lstStyle/>
        <a:p>
          <a:pPr marL="285750" lvl="1" indent="-285750" algn="l" defTabSz="1600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>
              <a:latin typeface="Calibri Light" panose="020F0302020204030204"/>
            </a:rPr>
            <a:t>Returns a pandas DF</a:t>
          </a:r>
        </a:p>
      </dsp:txBody>
      <dsp:txXfrm>
        <a:off x="0" y="2804229"/>
        <a:ext cx="10515600" cy="1530900"/>
      </dsp:txXfrm>
    </dsp:sp>
    <dsp:sp modelId="{E86C4C35-0730-4699-8CC8-BF3DF78F6C29}">
      <dsp:nvSpPr>
        <dsp:cNvPr id="0" name=""/>
        <dsp:cNvSpPr/>
      </dsp:nvSpPr>
      <dsp:spPr>
        <a:xfrm>
          <a:off x="525780" y="2272869"/>
          <a:ext cx="7360920" cy="10627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model.</a:t>
          </a:r>
          <a:r>
            <a:rPr lang="en-US" sz="3600" kern="1200"/>
            <a:t>predict(</a:t>
          </a:r>
          <a:r>
            <a:rPr lang="en-US" sz="3600" kern="1200">
              <a:latin typeface="Calibri Light" panose="020F0302020204030204"/>
            </a:rPr>
            <a:t>'I love NLU!')</a:t>
          </a:r>
          <a:endParaRPr lang="en-US" sz="3600" kern="1200"/>
        </a:p>
      </dsp:txBody>
      <dsp:txXfrm>
        <a:off x="577658" y="2324747"/>
        <a:ext cx="7257164" cy="958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51DA1-FF6D-4FAF-990F-668331836CC2}">
      <dsp:nvSpPr>
        <dsp:cNvPr id="0" name=""/>
        <dsp:cNvSpPr/>
      </dsp:nvSpPr>
      <dsp:spPr>
        <a:xfrm>
          <a:off x="726072" y="3385"/>
          <a:ext cx="1720750" cy="10324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strike="noStrike" kern="1200" cap="none" baseline="0" noProof="0" dirty="0">
              <a:solidFill>
                <a:schemeClr val="bg1"/>
              </a:solidFill>
              <a:latin typeface="Calibri Light"/>
              <a:cs typeface="Calibri Light"/>
            </a:rPr>
            <a:t>100% Open Source</a:t>
          </a:r>
        </a:p>
      </dsp:txBody>
      <dsp:txXfrm>
        <a:off x="726072" y="3385"/>
        <a:ext cx="1720750" cy="1032450"/>
      </dsp:txXfrm>
    </dsp:sp>
    <dsp:sp modelId="{8C751245-01F6-4323-8EE4-2C2771827C07}">
      <dsp:nvSpPr>
        <dsp:cNvPr id="0" name=""/>
        <dsp:cNvSpPr/>
      </dsp:nvSpPr>
      <dsp:spPr>
        <a:xfrm>
          <a:off x="2618898" y="3385"/>
          <a:ext cx="1720750" cy="1032450"/>
        </a:xfrm>
        <a:prstGeom prst="rect">
          <a:avLst/>
        </a:prstGeom>
        <a:solidFill>
          <a:schemeClr val="accent2">
            <a:hueOff val="-76598"/>
            <a:satOff val="-4417"/>
            <a:lumOff val="4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 Light" panose="020F0302020204030204"/>
            </a:rPr>
            <a:t>1000</a:t>
          </a:r>
          <a:r>
            <a:rPr lang="en-US" sz="1100" b="1" kern="1200" dirty="0"/>
            <a:t>+ </a:t>
          </a:r>
          <a:r>
            <a:rPr lang="en-US" sz="1100" kern="1200" dirty="0"/>
            <a:t>pre-trained models</a:t>
          </a:r>
          <a:endParaRPr lang="en-US" sz="1100" b="0" i="0" u="none" strike="noStrike" kern="1200" cap="none" baseline="0" noProof="0" dirty="0">
            <a:solidFill>
              <a:srgbClr val="010000"/>
            </a:solidFill>
            <a:latin typeface="Calibri Light" panose="020F0302020204030204"/>
            <a:cs typeface="Calibri Light" panose="020F0302020204030204"/>
          </a:endParaRPr>
        </a:p>
      </dsp:txBody>
      <dsp:txXfrm>
        <a:off x="2618898" y="3385"/>
        <a:ext cx="1720750" cy="1032450"/>
      </dsp:txXfrm>
    </dsp:sp>
    <dsp:sp modelId="{E8BAB8F5-EBCF-4B81-8B22-96BF6514BF2D}">
      <dsp:nvSpPr>
        <dsp:cNvPr id="0" name=""/>
        <dsp:cNvSpPr/>
      </dsp:nvSpPr>
      <dsp:spPr>
        <a:xfrm>
          <a:off x="4511724" y="3385"/>
          <a:ext cx="1720750" cy="1032450"/>
        </a:xfrm>
        <a:prstGeom prst="rect">
          <a:avLst/>
        </a:prstGeom>
        <a:solidFill>
          <a:schemeClr val="accent2">
            <a:hueOff val="-153196"/>
            <a:satOff val="-8835"/>
            <a:lumOff val="9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100+</a:t>
          </a:r>
          <a:r>
            <a:rPr lang="en-US" sz="1100" kern="1200" dirty="0"/>
            <a:t> of the latest NLP word embeddings ( BERT, ELMO, ALBERT, XLNET, GLOVE, BIOBERT, ELECTRA, COVIDBERT) and different variations of them</a:t>
          </a:r>
        </a:p>
      </dsp:txBody>
      <dsp:txXfrm>
        <a:off x="4511724" y="3385"/>
        <a:ext cx="1720750" cy="1032450"/>
      </dsp:txXfrm>
    </dsp:sp>
    <dsp:sp modelId="{FA799958-145D-4A7E-BEB4-A0CE36707747}">
      <dsp:nvSpPr>
        <dsp:cNvPr id="0" name=""/>
        <dsp:cNvSpPr/>
      </dsp:nvSpPr>
      <dsp:spPr>
        <a:xfrm>
          <a:off x="6404550" y="3385"/>
          <a:ext cx="1720750" cy="1032450"/>
        </a:xfrm>
        <a:prstGeom prst="rect">
          <a:avLst/>
        </a:prstGeom>
        <a:solidFill>
          <a:schemeClr val="accent2">
            <a:hueOff val="-229794"/>
            <a:satOff val="-13252"/>
            <a:lumOff val="13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50+</a:t>
          </a:r>
          <a:r>
            <a:rPr lang="en-US" sz="1100" kern="1200" dirty="0"/>
            <a:t> of the latest NLP sentence embeddings ( BERT, ELECTRA, USE) and different variations of them</a:t>
          </a:r>
        </a:p>
      </dsp:txBody>
      <dsp:txXfrm>
        <a:off x="6404550" y="3385"/>
        <a:ext cx="1720750" cy="1032450"/>
      </dsp:txXfrm>
    </dsp:sp>
    <dsp:sp modelId="{88011EEA-6864-4916-94A2-D9C0B7A0FC1B}">
      <dsp:nvSpPr>
        <dsp:cNvPr id="0" name=""/>
        <dsp:cNvSpPr/>
      </dsp:nvSpPr>
      <dsp:spPr>
        <a:xfrm>
          <a:off x="8297376" y="3385"/>
          <a:ext cx="1720750" cy="1032450"/>
        </a:xfrm>
        <a:prstGeom prst="rect">
          <a:avLst/>
        </a:prstGeom>
        <a:solidFill>
          <a:schemeClr val="accent2">
            <a:hueOff val="-306392"/>
            <a:satOff val="-17669"/>
            <a:lumOff val="18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Multilingal</a:t>
          </a:r>
          <a:r>
            <a:rPr lang="en-US" sz="1100" kern="1200" dirty="0"/>
            <a:t> Sentence and Word embeddings</a:t>
          </a:r>
        </a:p>
      </dsp:txBody>
      <dsp:txXfrm>
        <a:off x="8297376" y="3385"/>
        <a:ext cx="1720750" cy="1032450"/>
      </dsp:txXfrm>
    </dsp:sp>
    <dsp:sp modelId="{6D4381BA-6E26-43E7-AB8A-6AF49D1CF74C}">
      <dsp:nvSpPr>
        <dsp:cNvPr id="0" name=""/>
        <dsp:cNvSpPr/>
      </dsp:nvSpPr>
      <dsp:spPr>
        <a:xfrm>
          <a:off x="726072" y="1207911"/>
          <a:ext cx="1720750" cy="1032450"/>
        </a:xfrm>
        <a:prstGeom prst="rect">
          <a:avLst/>
        </a:prstGeom>
        <a:solidFill>
          <a:schemeClr val="accent2">
            <a:hueOff val="-382990"/>
            <a:satOff val="-22086"/>
            <a:lumOff val="22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50+</a:t>
          </a:r>
          <a:r>
            <a:rPr lang="en-US" sz="1100" kern="1200" dirty="0"/>
            <a:t> Classifiers</a:t>
          </a:r>
        </a:p>
      </dsp:txBody>
      <dsp:txXfrm>
        <a:off x="726072" y="1207911"/>
        <a:ext cx="1720750" cy="1032450"/>
      </dsp:txXfrm>
    </dsp:sp>
    <dsp:sp modelId="{65A484C9-C39F-41B6-9493-22EFA55BCA57}">
      <dsp:nvSpPr>
        <dsp:cNvPr id="0" name=""/>
        <dsp:cNvSpPr/>
      </dsp:nvSpPr>
      <dsp:spPr>
        <a:xfrm>
          <a:off x="2618898" y="1207911"/>
          <a:ext cx="1720750" cy="1032450"/>
        </a:xfrm>
        <a:prstGeom prst="rect">
          <a:avLst/>
        </a:prstGeom>
        <a:solidFill>
          <a:schemeClr val="accent2">
            <a:hueOff val="-459588"/>
            <a:satOff val="-26504"/>
            <a:lumOff val="2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 Light" panose="020F0302020204030204"/>
            </a:rPr>
            <a:t>200</a:t>
          </a:r>
          <a:r>
            <a:rPr lang="en-US" sz="1100" b="1" kern="1200" dirty="0"/>
            <a:t> + </a:t>
          </a:r>
          <a:r>
            <a:rPr lang="en-US" sz="1100" kern="1200" dirty="0"/>
            <a:t>Supported </a:t>
          </a:r>
          <a:r>
            <a:rPr lang="en-US" sz="1100" kern="1200" dirty="0">
              <a:latin typeface="Calibri Light" panose="020F0302020204030204"/>
            </a:rPr>
            <a:t>Languages</a:t>
          </a:r>
          <a:endParaRPr lang="en-US" sz="1100" kern="1200" dirty="0"/>
        </a:p>
      </dsp:txBody>
      <dsp:txXfrm>
        <a:off x="2618898" y="1207911"/>
        <a:ext cx="1720750" cy="1032450"/>
      </dsp:txXfrm>
    </dsp:sp>
    <dsp:sp modelId="{E1433240-8498-4A0F-8FCF-F01EA7BF3F50}">
      <dsp:nvSpPr>
        <dsp:cNvPr id="0" name=""/>
        <dsp:cNvSpPr/>
      </dsp:nvSpPr>
      <dsp:spPr>
        <a:xfrm>
          <a:off x="4511724" y="1207911"/>
          <a:ext cx="1720750" cy="1032450"/>
        </a:xfrm>
        <a:prstGeom prst="rect">
          <a:avLst/>
        </a:prstGeom>
        <a:solidFill>
          <a:schemeClr val="accent2">
            <a:hueOff val="-536186"/>
            <a:satOff val="-30921"/>
            <a:lumOff val="31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Labeled and Unlabeled Dependency parsing</a:t>
          </a:r>
        </a:p>
      </dsp:txBody>
      <dsp:txXfrm>
        <a:off x="4511724" y="1207911"/>
        <a:ext cx="1720750" cy="1032450"/>
      </dsp:txXfrm>
    </dsp:sp>
    <dsp:sp modelId="{93CE115D-581A-4E97-864D-BC211D953332}">
      <dsp:nvSpPr>
        <dsp:cNvPr id="0" name=""/>
        <dsp:cNvSpPr/>
      </dsp:nvSpPr>
      <dsp:spPr>
        <a:xfrm>
          <a:off x="6404550" y="1207911"/>
          <a:ext cx="1720750" cy="1032450"/>
        </a:xfrm>
        <a:prstGeom prst="rect">
          <a:avLst/>
        </a:prstGeom>
        <a:solidFill>
          <a:schemeClr val="accent2">
            <a:hueOff val="-612784"/>
            <a:satOff val="-35338"/>
            <a:lumOff val="36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Spell Checking</a:t>
          </a:r>
        </a:p>
      </dsp:txBody>
      <dsp:txXfrm>
        <a:off x="6404550" y="1207911"/>
        <a:ext cx="1720750" cy="1032450"/>
      </dsp:txXfrm>
    </dsp:sp>
    <dsp:sp modelId="{D67FFCB6-A245-4896-A7C5-033E618C3E80}">
      <dsp:nvSpPr>
        <dsp:cNvPr id="0" name=""/>
        <dsp:cNvSpPr/>
      </dsp:nvSpPr>
      <dsp:spPr>
        <a:xfrm>
          <a:off x="8297376" y="1207911"/>
          <a:ext cx="1720750" cy="1032450"/>
        </a:xfrm>
        <a:prstGeom prst="rect">
          <a:avLst/>
        </a:prstGeom>
        <a:solidFill>
          <a:schemeClr val="accent2">
            <a:hueOff val="-689382"/>
            <a:satOff val="-39755"/>
            <a:lumOff val="40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 in one line of code!</a:t>
          </a:r>
        </a:p>
      </dsp:txBody>
      <dsp:txXfrm>
        <a:off x="8297376" y="1207911"/>
        <a:ext cx="1720750" cy="1032450"/>
      </dsp:txXfrm>
    </dsp:sp>
    <dsp:sp modelId="{C860FE8B-DF8B-4F37-BED5-B953CE7FEF77}">
      <dsp:nvSpPr>
        <dsp:cNvPr id="0" name=""/>
        <dsp:cNvSpPr/>
      </dsp:nvSpPr>
      <dsp:spPr>
        <a:xfrm>
          <a:off x="726072" y="2412437"/>
          <a:ext cx="1720750" cy="1032450"/>
        </a:xfrm>
        <a:prstGeom prst="rect">
          <a:avLst/>
        </a:prstGeom>
        <a:solidFill>
          <a:schemeClr val="accent2">
            <a:hueOff val="-765981"/>
            <a:satOff val="-44173"/>
            <a:lumOff val="4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Unsupervised Keyword Extraction with YAKE</a:t>
          </a:r>
        </a:p>
      </dsp:txBody>
      <dsp:txXfrm>
        <a:off x="726072" y="2412437"/>
        <a:ext cx="1720750" cy="1032450"/>
      </dsp:txXfrm>
    </dsp:sp>
    <dsp:sp modelId="{5E555E6B-356E-4B9E-A644-911904EC1D97}">
      <dsp:nvSpPr>
        <dsp:cNvPr id="0" name=""/>
        <dsp:cNvSpPr/>
      </dsp:nvSpPr>
      <dsp:spPr>
        <a:xfrm>
          <a:off x="2618898" y="2412437"/>
          <a:ext cx="1720750" cy="1032450"/>
        </a:xfrm>
        <a:prstGeom prst="rect">
          <a:avLst/>
        </a:prstGeom>
        <a:solidFill>
          <a:schemeClr val="accent2">
            <a:hueOff val="-842579"/>
            <a:satOff val="-48590"/>
            <a:lumOff val="49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Various text-preprocessing and cleaning methods</a:t>
          </a:r>
        </a:p>
      </dsp:txBody>
      <dsp:txXfrm>
        <a:off x="2618898" y="2412437"/>
        <a:ext cx="1720750" cy="1032450"/>
      </dsp:txXfrm>
    </dsp:sp>
    <dsp:sp modelId="{E538B76B-A35B-4BBF-8154-515E62F5C3E5}">
      <dsp:nvSpPr>
        <dsp:cNvPr id="0" name=""/>
        <dsp:cNvSpPr/>
      </dsp:nvSpPr>
      <dsp:spPr>
        <a:xfrm>
          <a:off x="4511724" y="2412437"/>
          <a:ext cx="1720750" cy="1032450"/>
        </a:xfrm>
        <a:prstGeom prst="rect">
          <a:avLst/>
        </a:prstGeom>
        <a:solidFill>
          <a:schemeClr val="accent2">
            <a:hueOff val="-919177"/>
            <a:satOff val="-53007"/>
            <a:lumOff val="54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Summarize</a:t>
          </a:r>
        </a:p>
      </dsp:txBody>
      <dsp:txXfrm>
        <a:off x="4511724" y="2412437"/>
        <a:ext cx="1720750" cy="1032450"/>
      </dsp:txXfrm>
    </dsp:sp>
    <dsp:sp modelId="{DD0769D1-68DA-4743-A85B-201B9D34B23D}">
      <dsp:nvSpPr>
        <dsp:cNvPr id="0" name=""/>
        <dsp:cNvSpPr/>
      </dsp:nvSpPr>
      <dsp:spPr>
        <a:xfrm>
          <a:off x="6404550" y="2412437"/>
          <a:ext cx="1720750" cy="1032450"/>
        </a:xfrm>
        <a:prstGeom prst="rect">
          <a:avLst/>
        </a:prstGeom>
        <a:solidFill>
          <a:schemeClr val="accent2">
            <a:hueOff val="-995775"/>
            <a:satOff val="-57424"/>
            <a:lumOff val="59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Answer questions</a:t>
          </a:r>
        </a:p>
      </dsp:txBody>
      <dsp:txXfrm>
        <a:off x="6404550" y="2412437"/>
        <a:ext cx="1720750" cy="1032450"/>
      </dsp:txXfrm>
    </dsp:sp>
    <dsp:sp modelId="{AFE0F9DF-2D92-4E53-845D-3506911C51E7}">
      <dsp:nvSpPr>
        <dsp:cNvPr id="0" name=""/>
        <dsp:cNvSpPr/>
      </dsp:nvSpPr>
      <dsp:spPr>
        <a:xfrm>
          <a:off x="8297376" y="2412437"/>
          <a:ext cx="1720750" cy="1032450"/>
        </a:xfrm>
        <a:prstGeom prst="rect">
          <a:avLst/>
        </a:prstGeom>
        <a:solidFill>
          <a:schemeClr val="accent2">
            <a:hueOff val="-1072373"/>
            <a:satOff val="-61842"/>
            <a:lumOff val="63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SQUAD/GLUE/SUPERGLUE</a:t>
          </a:r>
        </a:p>
      </dsp:txBody>
      <dsp:txXfrm>
        <a:off x="8297376" y="2412437"/>
        <a:ext cx="1720750" cy="1032450"/>
      </dsp:txXfrm>
    </dsp:sp>
    <dsp:sp modelId="{E92917D7-6368-4199-9A0D-0933E88CB7FC}">
      <dsp:nvSpPr>
        <dsp:cNvPr id="0" name=""/>
        <dsp:cNvSpPr/>
      </dsp:nvSpPr>
      <dsp:spPr>
        <a:xfrm>
          <a:off x="726072" y="3616962"/>
          <a:ext cx="1720750" cy="1032450"/>
        </a:xfrm>
        <a:prstGeom prst="rect">
          <a:avLst/>
        </a:prstGeom>
        <a:solidFill>
          <a:schemeClr val="accent2">
            <a:hueOff val="-1148971"/>
            <a:satOff val="-66259"/>
            <a:lumOff val="68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Train Classifiers</a:t>
          </a:r>
        </a:p>
      </dsp:txBody>
      <dsp:txXfrm>
        <a:off x="726072" y="3616962"/>
        <a:ext cx="1720750" cy="1032450"/>
      </dsp:txXfrm>
    </dsp:sp>
    <dsp:sp modelId="{09AB735B-92F3-4824-8490-23CB5EA7999B}">
      <dsp:nvSpPr>
        <dsp:cNvPr id="0" name=""/>
        <dsp:cNvSpPr/>
      </dsp:nvSpPr>
      <dsp:spPr>
        <a:xfrm>
          <a:off x="2618898" y="3616962"/>
          <a:ext cx="1720750" cy="1032450"/>
        </a:xfrm>
        <a:prstGeom prst="rect">
          <a:avLst/>
        </a:prstGeom>
        <a:solidFill>
          <a:schemeClr val="accent2">
            <a:hueOff val="-1225569"/>
            <a:satOff val="-70676"/>
            <a:lumOff val="72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State of the art</a:t>
          </a:r>
        </a:p>
      </dsp:txBody>
      <dsp:txXfrm>
        <a:off x="2618898" y="3616962"/>
        <a:ext cx="1720750" cy="1032450"/>
      </dsp:txXfrm>
    </dsp:sp>
    <dsp:sp modelId="{25384C0E-E31E-484C-A824-21E610CE03D6}">
      <dsp:nvSpPr>
        <dsp:cNvPr id="0" name=""/>
        <dsp:cNvSpPr/>
      </dsp:nvSpPr>
      <dsp:spPr>
        <a:xfrm>
          <a:off x="4511724" y="3616962"/>
          <a:ext cx="1720750" cy="1032450"/>
        </a:xfrm>
        <a:prstGeom prst="rect">
          <a:avLst/>
        </a:prstGeom>
        <a:solidFill>
          <a:schemeClr val="accent2">
            <a:hueOff val="-1302167"/>
            <a:satOff val="-75093"/>
            <a:lumOff val="77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Aspect NER</a:t>
          </a:r>
        </a:p>
      </dsp:txBody>
      <dsp:txXfrm>
        <a:off x="4511724" y="3616962"/>
        <a:ext cx="1720750" cy="1032450"/>
      </dsp:txXfrm>
    </dsp:sp>
    <dsp:sp modelId="{678CBA4C-781B-4545-AC6D-4CF0FEDAE9BB}">
      <dsp:nvSpPr>
        <dsp:cNvPr id="0" name=""/>
        <dsp:cNvSpPr/>
      </dsp:nvSpPr>
      <dsp:spPr>
        <a:xfrm>
          <a:off x="6404550" y="3616962"/>
          <a:ext cx="1720750" cy="1032450"/>
        </a:xfrm>
        <a:prstGeom prst="rect">
          <a:avLst/>
        </a:prstGeom>
        <a:solidFill>
          <a:schemeClr val="accent2">
            <a:hueOff val="-1378765"/>
            <a:satOff val="-79511"/>
            <a:lumOff val="81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Aspect Sentiment</a:t>
          </a:r>
        </a:p>
      </dsp:txBody>
      <dsp:txXfrm>
        <a:off x="6404550" y="3616962"/>
        <a:ext cx="1720750" cy="1032450"/>
      </dsp:txXfrm>
    </dsp:sp>
    <dsp:sp modelId="{B8D081E6-D9F9-47F0-BA3C-1E75944CCB96}">
      <dsp:nvSpPr>
        <dsp:cNvPr id="0" name=""/>
        <dsp:cNvSpPr/>
      </dsp:nvSpPr>
      <dsp:spPr>
        <a:xfrm>
          <a:off x="8297376" y="3616962"/>
          <a:ext cx="1720750" cy="103245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Intent Classification</a:t>
          </a:r>
        </a:p>
      </dsp:txBody>
      <dsp:txXfrm>
        <a:off x="8297376" y="3616962"/>
        <a:ext cx="1720750" cy="103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CF617-979E-444A-8888-66A8E1EEC073}" type="datetimeFigureOut">
              <a:rPr lang="en-US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B4301-2350-4688-BA53-0DA5E8F0D00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1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48e16a9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g548e16a9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114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3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664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44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19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09600" y="1333167"/>
            <a:ext cx="10972800" cy="433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7412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Char char="•"/>
              <a:defRPr sz="27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5718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800"/>
              <a:buChar char="–"/>
              <a:defRPr sz="24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40256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600"/>
              <a:buChar char="•"/>
              <a:defRPr sz="21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400"/>
              <a:buChar char="–"/>
              <a:defRPr sz="19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397923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61616"/>
              </a:buClr>
              <a:buSzPts val="1100"/>
              <a:buChar char="»"/>
              <a:defRPr sz="1500" b="0" i="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851" y="6363832"/>
            <a:ext cx="2397499" cy="30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851" y="6363832"/>
            <a:ext cx="2397499" cy="30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5900" y="147484"/>
            <a:ext cx="11772901" cy="47686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2000" b="0" kern="1200" dirty="0">
                <a:solidFill>
                  <a:schemeClr val="tx2"/>
                </a:solidFill>
                <a:latin typeface="+mn-lt"/>
                <a:ea typeface="+mj-ea"/>
                <a:cs typeface="Calibri Light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669569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32744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5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51516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rgbClr val="1515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1910.10683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185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8-4020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mailto:christian@JohnSnowLabs.com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nlp.johnsnowlabs.com/docs/en/pipelines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nlp.johnsnowlabs.com/docs/en/model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kdnuggets.com/2019/06/spark-nlp-getting-started-with-worlds-most-widely-used-nlp-library-enterprise.html" TargetMode="External"/><Relationship Id="rId5" Type="http://schemas.openxmlformats.org/officeDocument/2006/relationships/hyperlink" Target="https://en.wikipedia.org/wiki/Spark_NLP" TargetMode="External"/><Relationship Id="rId4" Type="http://schemas.openxmlformats.org/officeDocument/2006/relationships/hyperlink" Target="https://www.oreilly.com/data/free/ai-adoption-in-the-enterprise.c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5767" y="240713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State-of-the-art Natural Language Processing for 200+ Languages with 1000+ models </a:t>
            </a:r>
            <a:r>
              <a:rPr lang="en-US">
                <a:ea typeface="+mj-lt"/>
                <a:cs typeface="+mj-lt"/>
              </a:rPr>
              <a:t>in 1 Line of code</a:t>
            </a:r>
          </a:p>
        </p:txBody>
      </p:sp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99514F-86CE-4324-9BB7-1B278E04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12" y="5602166"/>
            <a:ext cx="2743200" cy="1015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D592EA-CEE7-4B18-8B12-4C697B736305}"/>
              </a:ext>
            </a:extLst>
          </p:cNvPr>
          <p:cNvSpPr txBox="1"/>
          <p:nvPr/>
        </p:nvSpPr>
        <p:spPr>
          <a:xfrm>
            <a:off x="5050971" y="527775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Pip install </a:t>
            </a:r>
            <a:r>
              <a:rPr lang="en-US" err="1"/>
              <a:t>nlu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204621" y="206487"/>
            <a:ext cx="11723076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NLU WORKS DIRECTLY ON TYPICAL PYTHON DATASETS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A1A75-D1E8-4396-B535-E138E8B9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2" y="1560546"/>
            <a:ext cx="4788568" cy="978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E33F7-C184-4217-B5F9-3F9A08E25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58" y="1560545"/>
            <a:ext cx="5677692" cy="1003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929CBA-A6E9-4450-BC53-5DBE427CB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75" y="3269284"/>
            <a:ext cx="5677693" cy="1524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8A74C-46C5-410A-B87E-1688FD1CB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387" y="3256583"/>
            <a:ext cx="5690307" cy="1536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E7C6BD-453F-4500-A634-7D934AD40E1F}"/>
              </a:ext>
            </a:extLst>
          </p:cNvPr>
          <p:cNvSpPr txBox="1"/>
          <p:nvPr/>
        </p:nvSpPr>
        <p:spPr>
          <a:xfrm>
            <a:off x="1872486" y="1241308"/>
            <a:ext cx="205926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Strings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53760D-2FE0-4930-A55A-28DE27695099}"/>
              </a:ext>
            </a:extLst>
          </p:cNvPr>
          <p:cNvSpPr txBox="1"/>
          <p:nvPr/>
        </p:nvSpPr>
        <p:spPr>
          <a:xfrm>
            <a:off x="7915910" y="1241306"/>
            <a:ext cx="205926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0A9CB-A16F-4C74-836A-847B05D9FFD4}"/>
              </a:ext>
            </a:extLst>
          </p:cNvPr>
          <p:cNvSpPr txBox="1"/>
          <p:nvPr/>
        </p:nvSpPr>
        <p:spPr>
          <a:xfrm>
            <a:off x="2204995" y="2916685"/>
            <a:ext cx="22796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Pandas data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326D08-0D3D-44D5-8AFC-79267940EAC2}"/>
              </a:ext>
            </a:extLst>
          </p:cNvPr>
          <p:cNvSpPr txBox="1"/>
          <p:nvPr/>
        </p:nvSpPr>
        <p:spPr>
          <a:xfrm>
            <a:off x="7925753" y="2916685"/>
            <a:ext cx="2279616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Pandas series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21F13-0720-48AC-A21C-6688CAA490CF}"/>
              </a:ext>
            </a:extLst>
          </p:cNvPr>
          <p:cNvSpPr txBox="1"/>
          <p:nvPr/>
        </p:nvSpPr>
        <p:spPr>
          <a:xfrm>
            <a:off x="1359512" y="5524201"/>
            <a:ext cx="20592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>
                <a:solidFill>
                  <a:srgbClr val="002060"/>
                </a:solidFill>
              </a:rPr>
              <a:t>Spark</a:t>
            </a:r>
            <a:r>
              <a:rPr lang="en-US" sz="2100">
                <a:solidFill>
                  <a:srgbClr val="002060"/>
                </a:solidFill>
              </a:rPr>
              <a:t> </a:t>
            </a:r>
            <a:br>
              <a:rPr lang="en-US" sz="2100">
                <a:solidFill>
                  <a:srgbClr val="002060"/>
                </a:solidFill>
              </a:rPr>
            </a:br>
            <a:r>
              <a:rPr lang="en-US" sz="2100">
                <a:solidFill>
                  <a:srgbClr val="002060"/>
                </a:solidFill>
              </a:rPr>
              <a:t>Data Frame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481E7F-B81F-4C8A-AC01-20BE0A811AC3}"/>
              </a:ext>
            </a:extLst>
          </p:cNvPr>
          <p:cNvSpPr txBox="1"/>
          <p:nvPr/>
        </p:nvSpPr>
        <p:spPr>
          <a:xfrm>
            <a:off x="5036527" y="5524201"/>
            <a:ext cx="20592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>
                <a:solidFill>
                  <a:srgbClr val="002060"/>
                </a:solidFill>
              </a:rPr>
              <a:t>Ray</a:t>
            </a:r>
            <a:r>
              <a:rPr lang="en-US" sz="2100">
                <a:solidFill>
                  <a:srgbClr val="002060"/>
                </a:solidFill>
              </a:rPr>
              <a:t> </a:t>
            </a:r>
            <a:br>
              <a:rPr lang="en-US" sz="2100">
                <a:solidFill>
                  <a:srgbClr val="002060"/>
                </a:solidFill>
              </a:rPr>
            </a:br>
            <a:r>
              <a:rPr lang="en-US" sz="2100">
                <a:solidFill>
                  <a:srgbClr val="002060"/>
                </a:solidFill>
              </a:rPr>
              <a:t>Data Frame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D6FB0-C681-4E4F-98FE-3E778F2F1853}"/>
              </a:ext>
            </a:extLst>
          </p:cNvPr>
          <p:cNvSpPr txBox="1"/>
          <p:nvPr/>
        </p:nvSpPr>
        <p:spPr>
          <a:xfrm>
            <a:off x="8612530" y="5524201"/>
            <a:ext cx="20592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err="1">
                <a:solidFill>
                  <a:srgbClr val="002060"/>
                </a:solidFill>
              </a:rPr>
              <a:t>Dask</a:t>
            </a:r>
            <a:r>
              <a:rPr lang="en-US" sz="2100">
                <a:solidFill>
                  <a:srgbClr val="002060"/>
                </a:solidFill>
              </a:rPr>
              <a:t> </a:t>
            </a:r>
            <a:br>
              <a:rPr lang="en-US" sz="2100">
                <a:solidFill>
                  <a:srgbClr val="002060"/>
                </a:solidFill>
              </a:rPr>
            </a:br>
            <a:r>
              <a:rPr lang="en-US" sz="2100">
                <a:solidFill>
                  <a:srgbClr val="002060"/>
                </a:solidFill>
              </a:rPr>
              <a:t>Data Frame</a:t>
            </a:r>
          </a:p>
        </p:txBody>
      </p:sp>
    </p:spTree>
    <p:extLst>
      <p:ext uri="{BB962C8B-B14F-4D97-AF65-F5344CB8AC3E}">
        <p14:creationId xmlns:p14="http://schemas.microsoft.com/office/powerpoint/2010/main" val="15974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5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06DE80-E05B-4C12-9016-07FF27668EEF}"/>
              </a:ext>
            </a:extLst>
          </p:cNvPr>
          <p:cNvSpPr txBox="1">
            <a:spLocks/>
          </p:cNvSpPr>
          <p:nvPr/>
        </p:nvSpPr>
        <p:spPr>
          <a:xfrm>
            <a:off x="139031" y="228601"/>
            <a:ext cx="11721432" cy="47705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dirty="0">
                <a:solidFill>
                  <a:srgbClr val="207685"/>
                </a:solidFill>
                <a:latin typeface="Calibri"/>
                <a:ea typeface="+mj-lt"/>
                <a:cs typeface="Calibri"/>
                <a:sym typeface="Calibri"/>
              </a:rPr>
              <a:t>Part of Speech for Bengali (POS)</a:t>
            </a:r>
            <a:endParaRPr lang="en-US" sz="3700" dirty="0">
              <a:solidFill>
                <a:srgbClr val="207685"/>
              </a:solidFill>
              <a:latin typeface="Calibri"/>
              <a:cs typeface="Calibri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BEC3EE8-C794-4875-8DBF-546E5CA3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1" y="745220"/>
            <a:ext cx="11351986" cy="127634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6311F466-EEC9-4222-BE62-7BBFD4CD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081" y="1934029"/>
            <a:ext cx="2946908" cy="48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CFA6DAE-4EF6-4FA7-9CAA-5790A1A1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248854"/>
            <a:ext cx="11705771" cy="130750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A2EAA2-B35D-4BBC-A37A-93FC4CDC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86" y="2077542"/>
            <a:ext cx="9719127" cy="36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8B623EB-70D6-4846-AC87-99FE13772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429" y="-47127"/>
            <a:ext cx="4362450" cy="2486843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9431081-5C37-42EA-9F74-DBCCEB4A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36" y="4122"/>
            <a:ext cx="8172450" cy="6226549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3FD8B6A4-62CD-4B42-A6CA-F340476DE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2560664"/>
            <a:ext cx="1005115" cy="559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B0D5C4-06D0-4B9E-B46C-F9E34FF5A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" y="6411348"/>
            <a:ext cx="11738431" cy="325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E893A-1BCC-49D5-9015-8F5E09255F69}"/>
              </a:ext>
            </a:extLst>
          </p:cNvPr>
          <p:cNvSpPr txBox="1"/>
          <p:nvPr/>
        </p:nvSpPr>
        <p:spPr>
          <a:xfrm>
            <a:off x="125186" y="2592613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6"/>
              </a:rPr>
              <a:t>Exploring the Limits of Transfer Learning with a Unified Text-to-Text Transformer</a:t>
            </a:r>
            <a:endParaRPr lang="en-US"/>
          </a:p>
          <a:p>
            <a:pPr algn="l"/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AFC49-591C-425C-89A4-D8DD521DEAF9}"/>
              </a:ext>
            </a:extLst>
          </p:cNvPr>
          <p:cNvSpPr txBox="1"/>
          <p:nvPr/>
        </p:nvSpPr>
        <p:spPr>
          <a:xfrm>
            <a:off x="125185" y="4098470"/>
            <a:ext cx="266155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1. Text summarization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2. Question answering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3. Translation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4. Sentiment analysis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5. Natural Language inference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6. Coreference resolution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7. Sentence Completion</a:t>
            </a:r>
            <a:endParaRPr lang="en-US" sz="1400">
              <a:cs typeface="Arial"/>
            </a:endParaRPr>
          </a:p>
          <a:p>
            <a:r>
              <a:rPr lang="en-US" sz="1400">
                <a:ea typeface="+mn-lt"/>
                <a:cs typeface="+mn-lt"/>
              </a:rPr>
              <a:t>8. Word sense disambiguation</a:t>
            </a:r>
            <a:endParaRPr lang="en-US" sz="1400">
              <a:cs typeface="Arial"/>
            </a:endParaRPr>
          </a:p>
          <a:p>
            <a:endParaRPr lang="en-US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20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6D562D4-DB18-448A-B8A5-B07D11E8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1243"/>
            <a:ext cx="12182475" cy="69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6D5EEA-5B68-41AB-8E6F-6CD448C0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5" y="172974"/>
            <a:ext cx="4886325" cy="6645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AA75F-A6C9-4957-A916-A7355300449A}"/>
              </a:ext>
            </a:extLst>
          </p:cNvPr>
          <p:cNvSpPr txBox="1"/>
          <p:nvPr/>
        </p:nvSpPr>
        <p:spPr>
          <a:xfrm>
            <a:off x="304800" y="171450"/>
            <a:ext cx="58483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109 Languages supported by </a:t>
            </a:r>
            <a:r>
              <a:rPr lang="en-US" b="1">
                <a:hlinkClick r:id="rId3"/>
              </a:rPr>
              <a:t>Language-agnostic BERT Sentence Embedding</a:t>
            </a:r>
            <a:r>
              <a:rPr lang="en-US"/>
              <a:t> (LABSE)</a:t>
            </a:r>
          </a:p>
          <a:p>
            <a:br>
              <a:rPr lang="en-US"/>
            </a:b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6B73D44-6FA8-4F4D-8553-C581D1A8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611303"/>
            <a:ext cx="5334000" cy="4029094"/>
          </a:xfrm>
          <a:prstGeom prst="rect">
            <a:avLst/>
          </a:prstGeom>
        </p:spPr>
      </p:pic>
      <p:pic>
        <p:nvPicPr>
          <p:cNvPr id="6" name="Picture 3" descr="Logo&#10;&#10;Description automatically generated">
            <a:extLst>
              <a:ext uri="{FF2B5EF4-FFF2-40B4-BE49-F238E27FC236}">
                <a16:creationId xmlns:a16="http://schemas.microsoft.com/office/drawing/2014/main" id="{52D6603C-04EB-42AF-BE1E-DB377136D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75" y="136779"/>
            <a:ext cx="1485900" cy="8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6F0BD50-3BA4-4150-AE1E-C549BD9C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" y="645192"/>
            <a:ext cx="2743200" cy="7597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BC5139-4080-4765-A40F-DE731DCF2806}"/>
              </a:ext>
            </a:extLst>
          </p:cNvPr>
          <p:cNvSpPr txBox="1">
            <a:spLocks/>
          </p:cNvSpPr>
          <p:nvPr/>
        </p:nvSpPr>
        <p:spPr>
          <a:xfrm>
            <a:off x="3022600" y="687161"/>
            <a:ext cx="14352815" cy="155234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cs typeface="Calibri Light"/>
              </a:rPr>
              <a:t>Translate between 200+ Languages</a:t>
            </a:r>
          </a:p>
          <a:p>
            <a:r>
              <a:rPr lang="en-US" sz="2400" dirty="0">
                <a:cs typeface="Calibri Light"/>
                <a:hlinkClick r:id="rId3"/>
              </a:rPr>
              <a:t>With </a:t>
            </a:r>
            <a:r>
              <a:rPr lang="en-US" sz="2400" dirty="0">
                <a:ea typeface="+mj-lt"/>
                <a:cs typeface="Calibri Light"/>
                <a:hlinkClick r:id="rId3"/>
              </a:rPr>
              <a:t>Marian: Fast Neural Machine Translation in C++</a:t>
            </a:r>
            <a:endParaRPr lang="en-US" sz="2400">
              <a:ea typeface="+mj-lt"/>
              <a:cs typeface="+mj-lt"/>
            </a:endParaRPr>
          </a:p>
        </p:txBody>
      </p:sp>
      <p:pic>
        <p:nvPicPr>
          <p:cNvPr id="3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4111FC2F-9A04-464A-ABD3-F83DA0A6B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337" y="738412"/>
            <a:ext cx="1076326" cy="718459"/>
          </a:xfrm>
          <a:prstGeom prst="rect">
            <a:avLst/>
          </a:prstGeom>
        </p:spPr>
      </p:pic>
      <p:pic>
        <p:nvPicPr>
          <p:cNvPr id="5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06760B5-3339-45CC-91D3-279BB49CA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973" y="1609850"/>
            <a:ext cx="9964054" cy="49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09600" y="35980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 sz="3200">
                <a:solidFill>
                  <a:srgbClr val="207685"/>
                </a:solidFill>
              </a:rPr>
              <a:t>Extract keywords and plot distribution with YAKE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EFB71-0F36-47C6-BE28-61927274402D}"/>
              </a:ext>
            </a:extLst>
          </p:cNvPr>
          <p:cNvSpPr txBox="1"/>
          <p:nvPr/>
        </p:nvSpPr>
        <p:spPr>
          <a:xfrm>
            <a:off x="905741" y="1070264"/>
            <a:ext cx="11064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cs typeface="Arial"/>
              </a:rPr>
              <a:t>Easy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63384-659A-4FEA-8D6C-709C3559B2FE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11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2A39FFF7-43C6-4F51-A3FA-70293338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3" y="939961"/>
            <a:ext cx="11565874" cy="41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09600" y="35980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 sz="3200">
                <a:solidFill>
                  <a:srgbClr val="207685"/>
                </a:solidFill>
              </a:rPr>
              <a:t>t-SNE Visualizations with NLU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EFB71-0F36-47C6-BE28-61927274402D}"/>
              </a:ext>
            </a:extLst>
          </p:cNvPr>
          <p:cNvSpPr txBox="1"/>
          <p:nvPr/>
        </p:nvSpPr>
        <p:spPr>
          <a:xfrm>
            <a:off x="905741" y="1070264"/>
            <a:ext cx="110645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t-SNE [1] is a tool to visualize high-dimensional data. It converts similarities between data points to joint probabilities and tries to minimize the Kullback-Leibler divergence between the joint probabilities of the low-dimensional embedding and the high-dimensional data.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Pefect to visualize high dimensional wordembeddings generated from a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B7288-E197-4F15-AA2E-8AA4FC131E0D}"/>
              </a:ext>
            </a:extLst>
          </p:cNvPr>
          <p:cNvSpPr txBox="1"/>
          <p:nvPr/>
        </p:nvSpPr>
        <p:spPr>
          <a:xfrm>
            <a:off x="422786" y="6346722"/>
            <a:ext cx="11264490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ea typeface="+mn-lt"/>
                <a:cs typeface="+mn-lt"/>
              </a:rPr>
              <a:t>[1] van der Maaten, L.J.P.; Hinton, G.E. Visualizing High-Dimensional Data</a:t>
            </a:r>
            <a:endParaRPr lang="en-US" sz="1050">
              <a:cs typeface="Arial"/>
            </a:endParaRPr>
          </a:p>
          <a:p>
            <a:br>
              <a:rPr lang="en-US"/>
            </a:br>
            <a:endParaRPr lang="en-US" sz="1050">
              <a:cs typeface="Arial"/>
            </a:endParaRPr>
          </a:p>
          <a:p>
            <a:pPr algn="l"/>
            <a:endParaRPr lang="en-US" sz="1050">
              <a:cs typeface="Arial"/>
            </a:endParaRPr>
          </a:p>
        </p:txBody>
      </p:sp>
      <p:pic>
        <p:nvPicPr>
          <p:cNvPr id="6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E74EAADA-BC90-4710-8088-47D5AD2C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2276543"/>
            <a:ext cx="6340167" cy="4451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68B614-9105-45DD-A2A8-E3773720498D}"/>
              </a:ext>
            </a:extLst>
          </p:cNvPr>
          <p:cNvSpPr txBox="1"/>
          <p:nvPr/>
        </p:nvSpPr>
        <p:spPr>
          <a:xfrm>
            <a:off x="189272" y="3274141"/>
            <a:ext cx="54347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Made with 1 NLU line and a few lines of plotting: </a:t>
            </a:r>
            <a:endParaRPr lang="en-US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40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10BAB-C3A1-40F6-9ACD-FDF57570847C}"/>
              </a:ext>
            </a:extLst>
          </p:cNvPr>
          <p:cNvSpPr txBox="1"/>
          <p:nvPr/>
        </p:nvSpPr>
        <p:spPr>
          <a:xfrm>
            <a:off x="4724400" y="320039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Demo time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104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2B00C-E245-46D1-B5C0-6CE9B0DEF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91A427B-D5BE-405E-98DA-8A29A214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2" y="4209"/>
            <a:ext cx="12195625" cy="678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ED98-E0B4-4A7F-A03A-3AD2F1FB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207685"/>
                </a:solidFill>
                <a:ea typeface="+mj-lt"/>
                <a:cs typeface="+mj-lt"/>
              </a:rPr>
              <a:t>What does NLU 1.1 include?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4AAD963-4483-4921-B56B-525BF012E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156166"/>
              </p:ext>
            </p:extLst>
          </p:nvPr>
        </p:nvGraphicFramePr>
        <p:xfrm>
          <a:off x="866775" y="1802441"/>
          <a:ext cx="10744200" cy="46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40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F95-E1A4-4873-BE72-1872202B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cabinet, screenshot, vector graphics&#10;&#10;Description automatically generated">
            <a:extLst>
              <a:ext uri="{FF2B5EF4-FFF2-40B4-BE49-F238E27FC236}">
                <a16:creationId xmlns:a16="http://schemas.microsoft.com/office/drawing/2014/main" id="{B122107F-C95B-413D-9F76-992EAB6D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798" y="612865"/>
            <a:ext cx="10827699" cy="6057787"/>
          </a:xfrm>
        </p:spPr>
      </p:pic>
    </p:spTree>
    <p:extLst>
      <p:ext uri="{BB962C8B-B14F-4D97-AF65-F5344CB8AC3E}">
        <p14:creationId xmlns:p14="http://schemas.microsoft.com/office/powerpoint/2010/main" val="399988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609600" y="35980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 sz="3200">
                <a:solidFill>
                  <a:srgbClr val="207685"/>
                </a:solidFill>
              </a:rPr>
              <a:t>1000+ MODELS &amp; PIPELINES, 300+ LANGUAGES, 2-WEEK RELEASES</a:t>
            </a:r>
            <a:endParaRPr sz="3200"/>
          </a:p>
        </p:txBody>
      </p:sp>
      <p:sp>
        <p:nvSpPr>
          <p:cNvPr id="8" name="Google Shape;150;p24">
            <a:extLst>
              <a:ext uri="{FF2B5EF4-FFF2-40B4-BE49-F238E27FC236}">
                <a16:creationId xmlns:a16="http://schemas.microsoft.com/office/drawing/2014/main" id="{386FBD2A-5EE7-4410-B664-D773A844472E}"/>
              </a:ext>
            </a:extLst>
          </p:cNvPr>
          <p:cNvSpPr/>
          <p:nvPr/>
        </p:nvSpPr>
        <p:spPr>
          <a:xfrm>
            <a:off x="8792333" y="3074743"/>
            <a:ext cx="361600" cy="1411200"/>
          </a:xfrm>
          <a:prstGeom prst="rightBrace">
            <a:avLst>
              <a:gd name="adj1" fmla="val 8333"/>
              <a:gd name="adj2" fmla="val 52069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151;p24">
            <a:extLst>
              <a:ext uri="{FF2B5EF4-FFF2-40B4-BE49-F238E27FC236}">
                <a16:creationId xmlns:a16="http://schemas.microsoft.com/office/drawing/2014/main" id="{2AA13405-FCA4-492E-BC45-2BDB9F87D1FB}"/>
              </a:ext>
            </a:extLst>
          </p:cNvPr>
          <p:cNvSpPr/>
          <p:nvPr/>
        </p:nvSpPr>
        <p:spPr>
          <a:xfrm>
            <a:off x="8792333" y="4560909"/>
            <a:ext cx="361600" cy="963200"/>
          </a:xfrm>
          <a:prstGeom prst="rightBrace">
            <a:avLst>
              <a:gd name="adj1" fmla="val 8333"/>
              <a:gd name="adj2" fmla="val 52069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Google Shape;152;p24">
            <a:extLst>
              <a:ext uri="{FF2B5EF4-FFF2-40B4-BE49-F238E27FC236}">
                <a16:creationId xmlns:a16="http://schemas.microsoft.com/office/drawing/2014/main" id="{40466445-C925-4F20-9376-9B3B80EECB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934" y="1457577"/>
            <a:ext cx="3566132" cy="529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3;p24">
            <a:extLst>
              <a:ext uri="{FF2B5EF4-FFF2-40B4-BE49-F238E27FC236}">
                <a16:creationId xmlns:a16="http://schemas.microsoft.com/office/drawing/2014/main" id="{E273BDC2-1294-4EDC-B277-8EE9B5B914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4569"/>
          <a:stretch/>
        </p:blipFill>
        <p:spPr>
          <a:xfrm>
            <a:off x="450285" y="1457577"/>
            <a:ext cx="1504713" cy="529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4;p24">
            <a:extLst>
              <a:ext uri="{FF2B5EF4-FFF2-40B4-BE49-F238E27FC236}">
                <a16:creationId xmlns:a16="http://schemas.microsoft.com/office/drawing/2014/main" id="{631D58BC-36B7-43DA-9EEC-FEE84A1DB9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167" y="1457576"/>
            <a:ext cx="5709455" cy="529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5;p24">
            <a:extLst>
              <a:ext uri="{FF2B5EF4-FFF2-40B4-BE49-F238E27FC236}">
                <a16:creationId xmlns:a16="http://schemas.microsoft.com/office/drawing/2014/main" id="{94665AB0-780B-4CD3-B4CA-F555642A1182}"/>
              </a:ext>
            </a:extLst>
          </p:cNvPr>
          <p:cNvSpPr txBox="1"/>
          <p:nvPr/>
        </p:nvSpPr>
        <p:spPr>
          <a:xfrm>
            <a:off x="3180333" y="1040409"/>
            <a:ext cx="20608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3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Pretrained Models</a:t>
            </a:r>
            <a:endParaRPr sz="1300"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56;p24">
            <a:extLst>
              <a:ext uri="{FF2B5EF4-FFF2-40B4-BE49-F238E27FC236}">
                <a16:creationId xmlns:a16="http://schemas.microsoft.com/office/drawing/2014/main" id="{9FEAC8CC-3557-4422-839B-C589018B4E60}"/>
              </a:ext>
            </a:extLst>
          </p:cNvPr>
          <p:cNvSpPr txBox="1"/>
          <p:nvPr/>
        </p:nvSpPr>
        <p:spPr>
          <a:xfrm>
            <a:off x="450233" y="1069576"/>
            <a:ext cx="15048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3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Annotators</a:t>
            </a:r>
            <a:endParaRPr sz="1300"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7;p24">
            <a:extLst>
              <a:ext uri="{FF2B5EF4-FFF2-40B4-BE49-F238E27FC236}">
                <a16:creationId xmlns:a16="http://schemas.microsoft.com/office/drawing/2014/main" id="{E524AE0E-9D35-4B93-8F36-B76205E1063F}"/>
              </a:ext>
            </a:extLst>
          </p:cNvPr>
          <p:cNvSpPr txBox="1"/>
          <p:nvPr/>
        </p:nvSpPr>
        <p:spPr>
          <a:xfrm>
            <a:off x="6032167" y="1040409"/>
            <a:ext cx="57096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300" b="1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Pretrained pipelines</a:t>
            </a:r>
            <a:endParaRPr sz="1300" b="1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98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9789" y="1644375"/>
            <a:ext cx="4216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buClrTx/>
            </a:pPr>
            <a:r>
              <a:rPr lang="en-US" sz="4300" b="1" kern="1200" dirty="0">
                <a:solidFill>
                  <a:srgbClr val="00518E"/>
                </a:solidFill>
                <a:latin typeface="Roboto"/>
                <a:ea typeface="+mn-ea"/>
                <a:cs typeface="+mn-cs"/>
              </a:rPr>
              <a:t>Thank you.</a:t>
            </a:r>
            <a:endParaRPr lang="ru-RU" sz="4300" b="1" kern="1200" dirty="0">
              <a:solidFill>
                <a:srgbClr val="00518E"/>
              </a:solidFill>
              <a:latin typeface="Roboto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92D4A-BF20-4A10-BA5D-691A8BABBC57}"/>
              </a:ext>
            </a:extLst>
          </p:cNvPr>
          <p:cNvSpPr txBox="1">
            <a:spLocks/>
          </p:cNvSpPr>
          <p:nvPr/>
        </p:nvSpPr>
        <p:spPr>
          <a:xfrm>
            <a:off x="1083359" y="3693638"/>
            <a:ext cx="8772939" cy="1915321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en-US" sz="1600" b="0" i="0" kern="1200" spc="100">
                <a:solidFill>
                  <a:srgbClr val="8DA0A0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spcAft>
                <a:spcPts val="1600"/>
              </a:spcAft>
              <a:defRPr/>
            </a:pPr>
            <a:r>
              <a:rPr lang="en-US" sz="2400" b="1" spc="133" dirty="0">
                <a:latin typeface="roboto"/>
              </a:rPr>
              <a:t>        </a:t>
            </a:r>
            <a:r>
              <a:rPr lang="en-US" sz="2400" b="1" spc="133" dirty="0">
                <a:solidFill>
                  <a:schemeClr val="tx2"/>
                </a:solidFill>
                <a:latin typeface="roboto"/>
              </a:rPr>
              <a:t> </a:t>
            </a:r>
            <a:r>
              <a:rPr lang="en-US" sz="2400" b="1" spc="133" dirty="0">
                <a:solidFill>
                  <a:schemeClr val="tx2"/>
                </a:solidFill>
                <a:latin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christian@JohnSnowLabs.com</a:t>
            </a:r>
            <a:br>
              <a:rPr lang="en-US" sz="2400" b="1" spc="133">
                <a:latin typeface="roboto"/>
              </a:rPr>
            </a:br>
            <a:br>
              <a:rPr lang="en-US" sz="2400" b="1" spc="133">
                <a:latin typeface="roboto"/>
              </a:rPr>
            </a:br>
            <a:r>
              <a:rPr lang="en-US" sz="2400" b="1" spc="133" dirty="0">
                <a:latin typeface="roboto"/>
              </a:rPr>
              <a:t>@ckl_it</a:t>
            </a:r>
            <a:endParaRPr lang="en-US" dirty="0">
              <a:latin typeface="roboto"/>
            </a:endParaRPr>
          </a:p>
          <a:p>
            <a:pPr defTabSz="609585">
              <a:spcAft>
                <a:spcPts val="1600"/>
              </a:spcAft>
              <a:defRPr/>
            </a:pPr>
            <a:r>
              <a:rPr lang="en-US" sz="2400" b="1" spc="133" dirty="0">
                <a:latin typeface="roboto"/>
              </a:rPr>
              <a:t> In/Christian-Kasim-Loan</a:t>
            </a:r>
            <a:endParaRPr lang="en-US" dirty="0"/>
          </a:p>
          <a:p>
            <a:pPr defTabSz="609585">
              <a:defRPr/>
            </a:pPr>
            <a:r>
              <a:rPr lang="en-US" sz="2400" b="1" spc="133" dirty="0">
                <a:latin typeface="roboto"/>
              </a:rPr>
              <a:t>                </a:t>
            </a:r>
            <a:r>
              <a:rPr lang="en-US" sz="2400" b="1" spc="133" dirty="0">
                <a:latin typeface="Roboto"/>
              </a:rPr>
              <a:t>Medium.com/@Christian.Kasim.Loan</a:t>
            </a:r>
            <a:endParaRPr lang="en-US" b="1" dirty="0">
              <a:latin typeface="Roboto"/>
            </a:endParaRPr>
          </a:p>
          <a:p>
            <a:pPr defTabSz="609585">
              <a:spcAft>
                <a:spcPts val="1600"/>
              </a:spcAft>
              <a:buClrTx/>
              <a:defRPr/>
            </a:pPr>
            <a:endParaRPr lang="en-US" sz="2400" spc="133">
              <a:latin typeface="roboto"/>
            </a:endParaRPr>
          </a:p>
        </p:txBody>
      </p:sp>
      <p:pic>
        <p:nvPicPr>
          <p:cNvPr id="7" name="Picture 4" descr="Image result for linkedin logo">
            <a:extLst>
              <a:ext uri="{FF2B5EF4-FFF2-40B4-BE49-F238E27FC236}">
                <a16:creationId xmlns:a16="http://schemas.microsoft.com/office/drawing/2014/main" id="{22460262-3CCC-431D-ABB4-B96D298D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04" y="4711187"/>
            <a:ext cx="380443" cy="38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email blue logo">
            <a:extLst>
              <a:ext uri="{FF2B5EF4-FFF2-40B4-BE49-F238E27FC236}">
                <a16:creationId xmlns:a16="http://schemas.microsoft.com/office/drawing/2014/main" id="{44758B5D-38DE-4933-A72E-4276AEC2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30" y="3605902"/>
            <a:ext cx="467527" cy="4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itter logo history | Creative Freedom">
            <a:extLst>
              <a:ext uri="{FF2B5EF4-FFF2-40B4-BE49-F238E27FC236}">
                <a16:creationId xmlns:a16="http://schemas.microsoft.com/office/drawing/2014/main" id="{BE177EF2-C75A-40A6-9AE9-A9E7774B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96" y="4229465"/>
            <a:ext cx="380443" cy="3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Text, logo&#10;&#10;Description automatically generated">
            <a:extLst>
              <a:ext uri="{FF2B5EF4-FFF2-40B4-BE49-F238E27FC236}">
                <a16:creationId xmlns:a16="http://schemas.microsoft.com/office/drawing/2014/main" id="{E0694549-A3D3-478F-9D57-98067EE7A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636" y="5239610"/>
            <a:ext cx="790575" cy="4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89E89-8B3E-4ECA-B9EB-D97A2F3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Tackle any NLP problem in 200 languages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4F15-4337-416F-BA2F-52E9881CC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300">
              <a:solidFill>
                <a:srgbClr val="FEFFFF"/>
              </a:solidFill>
              <a:ea typeface="+mn-lt"/>
              <a:cs typeface="+mn-lt"/>
            </a:endParaRPr>
          </a:p>
          <a:p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Part1: Easy 1 Liners </a:t>
            </a:r>
          </a:p>
          <a:p>
            <a:pPr lvl="1"/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Spell checking/Sentiment/POS/NER/ </a:t>
            </a:r>
            <a:r>
              <a:rPr lang="en-US" sz="1300" err="1">
                <a:solidFill>
                  <a:srgbClr val="FEFFFF"/>
                </a:solidFill>
                <a:ea typeface="+mn-lt"/>
                <a:cs typeface="+mn-lt"/>
              </a:rPr>
              <a:t>BERTtology</a:t>
            </a:r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 embeddings</a:t>
            </a:r>
          </a:p>
          <a:p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Part2</a:t>
            </a:r>
            <a:r>
              <a:rPr lang="en-US" sz="1300">
                <a:solidFill>
                  <a:srgbClr val="FEFFFF"/>
                </a:solidFill>
                <a:cs typeface="Calibri"/>
              </a:rPr>
              <a:t>: Data analysis and NLP tasks on Bitcoin News Headline dataset</a:t>
            </a:r>
          </a:p>
          <a:p>
            <a:pPr lvl="1"/>
            <a:r>
              <a:rPr lang="en-US" sz="1300">
                <a:solidFill>
                  <a:srgbClr val="FEFFFF"/>
                </a:solidFill>
                <a:cs typeface="Calibri"/>
              </a:rPr>
              <a:t>Preprocessing and extracting Emotions, Keywords, Named Entities and visualize them</a:t>
            </a:r>
          </a:p>
          <a:p>
            <a:r>
              <a:rPr lang="en-US" sz="1300">
                <a:solidFill>
                  <a:srgbClr val="FEFFFF"/>
                </a:solidFill>
                <a:cs typeface="Calibri"/>
              </a:rPr>
              <a:t>Part3: NLU Multi-Lingual 1 Liners with Microsoft's Marian Models</a:t>
            </a:r>
          </a:p>
          <a:p>
            <a:pPr lvl="1"/>
            <a:r>
              <a:rPr lang="en-US" sz="1300">
                <a:solidFill>
                  <a:srgbClr val="FEFFFF"/>
                </a:solidFill>
                <a:cs typeface="Calibri"/>
              </a:rPr>
              <a:t>Translate between 200+ languages (and classify lang afterwards)</a:t>
            </a:r>
          </a:p>
          <a:p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Part 4: Data analysis and NLP tasks on </a:t>
            </a:r>
            <a:r>
              <a:rPr lang="en-US" sz="1300" b="1">
                <a:solidFill>
                  <a:srgbClr val="FEFFFF"/>
                </a:solidFill>
                <a:ea typeface="+mn-lt"/>
                <a:cs typeface="+mn-lt"/>
              </a:rPr>
              <a:t>Chinese News Article</a:t>
            </a:r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 Dataset</a:t>
            </a:r>
          </a:p>
          <a:p>
            <a:pPr lvl="1"/>
            <a:r>
              <a:rPr lang="en-US" sz="1300">
                <a:solidFill>
                  <a:srgbClr val="FEFFFF"/>
                </a:solidFill>
                <a:ea typeface="+mn-lt"/>
                <a:cs typeface="+mn-lt"/>
              </a:rPr>
              <a:t>Word Segmentation, Lemmatization, Extract Keywords, Named Entities and translate to english</a:t>
            </a:r>
          </a:p>
          <a:p>
            <a:r>
              <a:rPr lang="en-US" sz="1300">
                <a:solidFill>
                  <a:srgbClr val="FEFFFF"/>
                </a:solidFill>
                <a:cs typeface="Calibri"/>
              </a:rPr>
              <a:t>Part 5: Train a sentiment Classifier that </a:t>
            </a:r>
            <a:r>
              <a:rPr lang="en-US" sz="1300" b="1">
                <a:solidFill>
                  <a:srgbClr val="FEFFFF"/>
                </a:solidFill>
                <a:cs typeface="Calibri"/>
              </a:rPr>
              <a:t>understands 100+ Languages</a:t>
            </a:r>
          </a:p>
          <a:p>
            <a:pPr lvl="1"/>
            <a:r>
              <a:rPr lang="en-US" sz="1300">
                <a:solidFill>
                  <a:srgbClr val="FEFFFF"/>
                </a:solidFill>
                <a:cs typeface="Calibri"/>
              </a:rPr>
              <a:t>Train on a french sentiment dataset and predict sentiment of 100+ langauges wit Multi Lingual Bert Embeddings</a:t>
            </a:r>
          </a:p>
          <a:p>
            <a:r>
              <a:rPr lang="en-US" sz="1300">
                <a:solidFill>
                  <a:srgbClr val="FEFFFF"/>
                </a:solidFill>
                <a:cs typeface="Calibri"/>
              </a:rPr>
              <a:t>Part 6: Question answering, Summarization, Squad and more with Google's T5</a:t>
            </a:r>
          </a:p>
          <a:p>
            <a:pPr lvl="1"/>
            <a:r>
              <a:rPr lang="en-US" sz="1300">
                <a:solidFill>
                  <a:srgbClr val="FEFFFF"/>
                </a:solidFill>
                <a:cs typeface="Calibri"/>
              </a:rPr>
              <a:t>T5 Question answering and 18 + other NLP tasks (SQUAD/GLUE/SUPER GLUE)</a:t>
            </a:r>
          </a:p>
          <a:p>
            <a:pPr marL="0" indent="0">
              <a:buNone/>
            </a:pPr>
            <a:endParaRPr lang="en-US" sz="1300">
              <a:solidFill>
                <a:srgbClr val="FE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33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949" y="1196334"/>
            <a:ext cx="5896015" cy="298543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solidFill>
                  <a:srgbClr val="002060"/>
                </a:solidFill>
                <a:latin typeface="Arial"/>
                <a:cs typeface="Arial"/>
              </a:rPr>
              <a:t>State of the art NLP:</a:t>
            </a:r>
          </a:p>
          <a:p>
            <a:pPr marL="494665" indent="-494665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>
                <a:solidFill>
                  <a:srgbClr val="002060"/>
                </a:solidFill>
                <a:latin typeface="Arial"/>
                <a:cs typeface="Arial"/>
              </a:rPr>
              <a:t>Accuracy</a:t>
            </a:r>
          </a:p>
          <a:p>
            <a:pPr marL="494665" indent="-494665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>
                <a:solidFill>
                  <a:srgbClr val="002060"/>
                </a:solidFill>
                <a:latin typeface="Arial"/>
                <a:cs typeface="Arial"/>
              </a:rPr>
              <a:t>Speed</a:t>
            </a:r>
          </a:p>
          <a:p>
            <a:pPr marL="494665" indent="-494665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1">
                <a:solidFill>
                  <a:srgbClr val="002060"/>
                </a:solidFill>
                <a:latin typeface="Arial"/>
                <a:cs typeface="Arial"/>
              </a:rPr>
              <a:t>Scalability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100">
                <a:latin typeface="Arial"/>
                <a:cs typeface="Arial"/>
              </a:rPr>
              <a:t>Open-Source Python, Java &amp; Scala </a:t>
            </a:r>
            <a:r>
              <a:rPr lang="en-US" sz="210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Libraries</a:t>
            </a:r>
            <a:endParaRPr lang="en-US" sz="2100">
              <a:latin typeface="Arial"/>
              <a:cs typeface="Aria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100">
                <a:latin typeface="Arial"/>
                <a:cs typeface="Arial"/>
              </a:rPr>
              <a:t>100+ Pre-Trained </a:t>
            </a:r>
            <a:r>
              <a:rPr lang="en-US" sz="2100"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Models</a:t>
            </a:r>
            <a:r>
              <a:rPr lang="en-US" sz="2100">
                <a:latin typeface="Arial"/>
                <a:cs typeface="Arial"/>
              </a:rPr>
              <a:t> &amp; </a:t>
            </a:r>
            <a:r>
              <a:rPr lang="en-US" sz="2100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Pipelines</a:t>
            </a:r>
            <a:endParaRPr lang="en-US" sz="21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5C43F5-8D14-4380-925D-8613F6FA49B0}"/>
              </a:ext>
            </a:extLst>
          </p:cNvPr>
          <p:cNvSpPr txBox="1">
            <a:spLocks/>
          </p:cNvSpPr>
          <p:nvPr/>
        </p:nvSpPr>
        <p:spPr>
          <a:xfrm>
            <a:off x="139031" y="228601"/>
            <a:ext cx="11721432" cy="477055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>
                <a:solidFill>
                  <a:srgbClr val="207685"/>
                </a:solidFill>
                <a:latin typeface="Calibri"/>
                <a:cs typeface="Calibri"/>
                <a:sym typeface="Calibri"/>
              </a:rPr>
              <a:t>INTRODUCING SPARK NLP</a:t>
            </a:r>
            <a:endParaRPr lang="uk-UA" sz="3700">
              <a:solidFill>
                <a:srgbClr val="207685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710789-39F2-46AF-A75A-04A877A4A65E}"/>
              </a:ext>
            </a:extLst>
          </p:cNvPr>
          <p:cNvSpPr/>
          <p:nvPr/>
        </p:nvSpPr>
        <p:spPr>
          <a:xfrm>
            <a:off x="6663267" y="1238667"/>
            <a:ext cx="4885267" cy="13937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“18-month-old Spark NLP library is already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in use by 16% of enterprise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– twice as popular as the next NLP library on the list.”</a:t>
            </a:r>
          </a:p>
          <a:p>
            <a:pPr algn="ctr">
              <a:spcBef>
                <a:spcPts val="1200"/>
              </a:spcBef>
            </a:pP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AI Adoption in the Enterprise</a:t>
            </a: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O’Reilly, February 2019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B32C731-08D8-40AD-88D7-8E0F0DF308A8}"/>
              </a:ext>
            </a:extLst>
          </p:cNvPr>
          <p:cNvSpPr/>
          <p:nvPr/>
        </p:nvSpPr>
        <p:spPr>
          <a:xfrm>
            <a:off x="6663267" y="5066369"/>
            <a:ext cx="4876800" cy="13937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“Spark NLP is geared towards production use in software systems that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outgrow older libraries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nltk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CoreNLP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algn="ctr">
              <a:spcBef>
                <a:spcPts val="1200"/>
              </a:spcBef>
            </a:pP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Wikipedia</a:t>
            </a:r>
            <a:r>
              <a:rPr lang="en-US" sz="13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October 2019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7BE1CEAF-16E0-41FE-9AC0-211D1432A2AD}"/>
              </a:ext>
            </a:extLst>
          </p:cNvPr>
          <p:cNvPicPr/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71276" y="3158472"/>
            <a:ext cx="5554151" cy="1393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CCDDAD8-41F1-4C88-8900-518FE88BE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993" y="4140673"/>
            <a:ext cx="5057421" cy="26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C8EDDF3B-18F5-724F-BC25-A95972AFF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0"/>
          <a:stretch/>
        </p:blipFill>
        <p:spPr bwMode="auto">
          <a:xfrm>
            <a:off x="5033792" y="1084384"/>
            <a:ext cx="2022113" cy="35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37F0EE-F10B-46BD-BF44-1CE19587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57" y="838696"/>
            <a:ext cx="3390761" cy="16922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97BB82-D9B9-4738-9366-75E6ABDE48AC}"/>
              </a:ext>
            </a:extLst>
          </p:cNvPr>
          <p:cNvSpPr/>
          <p:nvPr/>
        </p:nvSpPr>
        <p:spPr>
          <a:xfrm>
            <a:off x="4178018" y="4925499"/>
            <a:ext cx="3695433" cy="1448859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“An open source project, tool, or contribution that </a:t>
            </a:r>
            <a:r>
              <a:rPr lang="en-US" sz="1600" b="1"/>
              <a:t>significantly advances the state of data science </a:t>
            </a:r>
            <a:r>
              <a:rPr lang="en-US" sz="1600"/>
              <a:t>is recognized with this award.”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B3A433-9A38-4F99-9E78-10432F2B4947}"/>
              </a:ext>
            </a:extLst>
          </p:cNvPr>
          <p:cNvSpPr/>
          <p:nvPr/>
        </p:nvSpPr>
        <p:spPr>
          <a:xfrm>
            <a:off x="281110" y="3127616"/>
            <a:ext cx="3695433" cy="1448859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“John Snow Labs wins our best AI product or service award thanks to </a:t>
            </a:r>
            <a:r>
              <a:rPr lang="en-US" sz="1600" b="1"/>
              <a:t>exceptional success turning </a:t>
            </a:r>
            <a:br>
              <a:rPr lang="en-US" sz="1600" b="1"/>
            </a:br>
            <a:r>
              <a:rPr lang="en-US" sz="1600" b="1"/>
              <a:t>AI research into real &amp; dependable systems for a global community</a:t>
            </a:r>
            <a:r>
              <a:rPr lang="en-US" sz="1600"/>
              <a:t>.”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615B85-0806-4021-8FC6-1A88ABD61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40" y="665019"/>
            <a:ext cx="2267899" cy="226789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4C9476-4A19-432F-86D7-17FA33F174C1}"/>
              </a:ext>
            </a:extLst>
          </p:cNvPr>
          <p:cNvSpPr/>
          <p:nvPr/>
        </p:nvSpPr>
        <p:spPr>
          <a:xfrm>
            <a:off x="8060861" y="3115439"/>
            <a:ext cx="3695433" cy="1448859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“By all accounts, John Snow Labs has created </a:t>
            </a:r>
            <a:r>
              <a:rPr lang="en-US" sz="1600" b="1"/>
              <a:t>the most accurate software in history</a:t>
            </a:r>
            <a:r>
              <a:rPr lang="en-US" sz="1600"/>
              <a:t> to extract facts from unstructured text.”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INTRODUCING THE NLU LIBRARY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96185-65CB-42CB-BA89-79EF0594AE6F}"/>
              </a:ext>
            </a:extLst>
          </p:cNvPr>
          <p:cNvSpPr txBox="1"/>
          <p:nvPr/>
        </p:nvSpPr>
        <p:spPr>
          <a:xfrm>
            <a:off x="1901690" y="1543196"/>
            <a:ext cx="855571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39395" indent="-239395" algn="ctr">
              <a:defRPr sz="2000"/>
            </a:pPr>
            <a:r>
              <a:rPr lang="en-US" b="1"/>
              <a:t>1000+ Models, 200+ Languages, 1 Line of Code</a:t>
            </a:r>
            <a:endParaRPr lang="en-US"/>
          </a:p>
        </p:txBody>
      </p:sp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0F8C06-44BE-4198-B1C1-5F482D14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" y="2535060"/>
            <a:ext cx="12161873" cy="42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DDC6-436C-4B3E-AD22-D20ACF77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207685"/>
                </a:solidFill>
                <a:ea typeface="+mj-lt"/>
                <a:cs typeface="+mj-lt"/>
              </a:rPr>
              <a:t>How does it work?</a:t>
            </a:r>
            <a:endParaRPr lang="en-US">
              <a:ea typeface="+mj-lt"/>
              <a:cs typeface="+mj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9DDAAD-7FE9-4B57-810B-6F27C0FBEB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07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EDDC6-436C-4B3E-AD22-D20ACF77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207685"/>
                </a:solidFill>
                <a:cs typeface="Calibri Light"/>
              </a:rPr>
              <a:t>How does it </a:t>
            </a:r>
            <a:r>
              <a:rPr lang="en-US">
                <a:solidFill>
                  <a:srgbClr val="207685"/>
                </a:solidFill>
                <a:ea typeface="+mj-lt"/>
                <a:cs typeface="+mj-lt"/>
              </a:rPr>
              <a:t>work?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9DDAAD-7FE9-4B57-810B-6F27C0FBEB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3585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0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206487"/>
            <a:ext cx="10972800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207685"/>
              </a:buClr>
            </a:pPr>
            <a:r>
              <a:rPr lang="en-US">
                <a:solidFill>
                  <a:srgbClr val="207685"/>
                </a:solidFill>
              </a:rPr>
              <a:t>EMOTION DETECTION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AD61C-E2FC-3144-BB21-46B08B48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4402"/>
            <a:ext cx="12192000" cy="25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2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xPatterns General Use">
  <a:themeElements>
    <a:clrScheme name="xPatterns Color Theme">
      <a:dk1>
        <a:srgbClr val="0D1B1C"/>
      </a:dk1>
      <a:lt1>
        <a:srgbClr val="FFFFFF"/>
      </a:lt1>
      <a:dk2>
        <a:srgbClr val="2A3232"/>
      </a:dk2>
      <a:lt2>
        <a:srgbClr val="DADADB"/>
      </a:lt2>
      <a:accent1>
        <a:srgbClr val="366F79"/>
      </a:accent1>
      <a:accent2>
        <a:srgbClr val="6FCCDC"/>
      </a:accent2>
      <a:accent3>
        <a:srgbClr val="C5EBF1"/>
      </a:accent3>
      <a:accent4>
        <a:srgbClr val="974808"/>
      </a:accent4>
      <a:accent5>
        <a:srgbClr val="F47521"/>
      </a:accent5>
      <a:accent6>
        <a:srgbClr val="DCB08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xPatterns General Use</vt:lpstr>
      <vt:lpstr>State-of-the-art Natural Language Processing for 200+ Languages with 1000+ models in 1 Line of code</vt:lpstr>
      <vt:lpstr>PowerPoint Presentation</vt:lpstr>
      <vt:lpstr>Tackle any NLP problem in 200 languages</vt:lpstr>
      <vt:lpstr>PowerPoint Presentation</vt:lpstr>
      <vt:lpstr>PowerPoint Presentation</vt:lpstr>
      <vt:lpstr>INTRODUCING THE NLU LIBRARY</vt:lpstr>
      <vt:lpstr>How does it work?</vt:lpstr>
      <vt:lpstr>How does it work?</vt:lpstr>
      <vt:lpstr>EMOTION DETECTION</vt:lpstr>
      <vt:lpstr>NLU WORKS DIRECTLY ON TYPICAL PYTHON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keywords and plot distribution with YAKE</vt:lpstr>
      <vt:lpstr>t-SNE Visualizations with NLU</vt:lpstr>
      <vt:lpstr>PowerPoint Presentation</vt:lpstr>
      <vt:lpstr>What does NLU 1.1 include?</vt:lpstr>
      <vt:lpstr>PowerPoint Presentation</vt:lpstr>
      <vt:lpstr>1000+ MODELS &amp; PIPELINES, 300+ LANGUAGES, 2-WEEK RELEASES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115</cp:revision>
  <dcterms:created xsi:type="dcterms:W3CDTF">2021-01-15T23:35:52Z</dcterms:created>
  <dcterms:modified xsi:type="dcterms:W3CDTF">2021-02-17T17:38:21Z</dcterms:modified>
</cp:coreProperties>
</file>